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slides/slide28.xml" ContentType="application/vnd.openxmlformats-officedocument.presentationml.slide+xml"/>
  <Override PartName="/ppt/slides/slide30.xml" ContentType="application/vnd.openxmlformats-officedocument.presentationml.slide+xml"/>
  <Override PartName="/ppt/slides/slide29.xml" ContentType="application/vnd.openxmlformats-officedocument.presentationml.slide+xml"/>
  <Override PartName="/ppt/presentation.xml" ContentType="application/vnd.openxmlformats-officedocument.presentationml.presentation.main+xml"/>
  <Override PartName="/ppt/slides/slide27.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0.xml" ContentType="application/vnd.openxmlformats-officedocument.presentationml.slide+xml"/>
  <Override PartName="/ppt/slides/slide9.xml" ContentType="application/vnd.openxmlformats-officedocument.presentationml.slide+xml"/>
  <Override PartName="/ppt/slides/slide8.xml" ContentType="application/vnd.openxmlformats-officedocument.presentationml.slide+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19.xml" ContentType="application/vnd.openxmlformats-officedocument.presentationml.slide+xml"/>
  <Override PartName="/ppt/slides/slide18.xml" ContentType="application/vnd.openxmlformats-officedocument.presentationml.slide+xml"/>
  <Override PartName="/ppt/slides/slide20.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3.xml" ContentType="application/vnd.openxmlformats-officedocument.presentationml.slide+xml"/>
  <Override PartName="/ppt/slides/slide26.xml" ContentType="application/vnd.openxmlformats-officedocument.presentationml.slide+xml"/>
  <Override PartName="/ppt/slides/slide22.xml" ContentType="application/vnd.openxmlformats-officedocument.presentationml.slide+xml"/>
  <Override PartName="/ppt/slides/slide21.xml" ContentType="application/vnd.openxmlformats-officedocument.presentationml.slide+xml"/>
  <Override PartName="/ppt/slideMasters/slideMaster8.xml" ContentType="application/vnd.openxmlformats-officedocument.presentationml.slideMaster+xml"/>
  <Override PartName="/ppt/slideMasters/slideMaster7.xml" ContentType="application/vnd.openxmlformats-officedocument.presentationml.slideMaster+xml"/>
  <Override PartName="/ppt/notesSlides/notesSlide9.xml" ContentType="application/vnd.openxmlformats-officedocument.presentationml.notesSlide+xml"/>
  <Override PartName="/ppt/slideMasters/slideMaster1.xml" ContentType="application/vnd.openxmlformats-officedocument.presentationml.slideMaster+xml"/>
  <Override PartName="/ppt/slideMasters/slideMaster9.xml" ContentType="application/vnd.openxmlformats-officedocument.presentationml.slideMaster+xml"/>
  <Override PartName="/ppt/slideMasters/slideMaster5.xml" ContentType="application/vnd.openxmlformats-officedocument.presentationml.slideMaster+xml"/>
  <Override PartName="/ppt/notesSlides/notesSlide7.xml" ContentType="application/vnd.openxmlformats-officedocument.presentationml.notesSlide+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6.xml" ContentType="application/vnd.openxmlformats-officedocument.presentationml.slideMaster+xml"/>
  <Override PartName="/ppt/notesSlides/notesSlide8.xml" ContentType="application/vnd.openxmlformats-officedocument.presentationml.notesSlide+xml"/>
  <Override PartName="/ppt/slideLayouts/slideLayout16.xml" ContentType="application/vnd.openxmlformats-officedocument.presentationml.slideLayout+xml"/>
  <Override PartName="/ppt/notesSlides/notesSlide3.xml" ContentType="application/vnd.openxmlformats-officedocument.presentationml.notesSlide+xml"/>
  <Override PartName="/ppt/slideLayouts/slideLayout19.xml" ContentType="application/vnd.openxmlformats-officedocument.presentationml.slideLayout+xml"/>
  <Override PartName="/ppt/notesSlides/notesSlide4.xml" ContentType="application/vnd.openxmlformats-officedocument.presentationml.notesSlide+xml"/>
  <Override PartName="/ppt/slideLayouts/slideLayout20.xml" ContentType="application/vnd.openxmlformats-officedocument.presentationml.slideLayout+xml"/>
  <Override PartName="/ppt/slideLayouts/slideLayout10.xml" ContentType="application/vnd.openxmlformats-officedocument.presentationml.slideLayout+xml"/>
  <Override PartName="/ppt/slideLayouts/slideLayout17.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slideLayouts/slideLayout11.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3.xml" ContentType="application/vnd.openxmlformats-officedocument.presentationml.slideLayout+xml"/>
  <Override PartName="/ppt/slideLayouts/slideLayout12.xml" ContentType="application/vnd.openxmlformats-officedocument.presentationml.slideLayout+xml"/>
  <Override PartName="/ppt/slideLayouts/slideLayout18.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6.xml" ContentType="application/vnd.openxmlformats-officedocument.presentationml.slideLayout+xml"/>
  <Override PartName="/ppt/slideLayouts/slideLayout3.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24.xml" ContentType="application/vnd.openxmlformats-officedocument.presentationml.slideLayout+xml"/>
  <Override PartName="/ppt/notesSlides/notesSlide6.xml" ContentType="application/vnd.openxmlformats-officedocument.presentationml.notesSlide+xml"/>
  <Override PartName="/ppt/notesSlides/notesSlide5.xml" ContentType="application/vnd.openxmlformats-officedocument.presentationml.notesSlide+xml"/>
  <Override PartName="/ppt/slideLayouts/slideLayout7.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5.xml" ContentType="application/vnd.openxmlformats-officedocument.presentationml.slideLayout+xml"/>
  <Override PartName="/ppt/slideLayouts/slideLayout4.xml" ContentType="application/vnd.openxmlformats-officedocument.presentationml.slideLayout+xml"/>
  <Override PartName="/ppt/theme/theme6.xml" ContentType="application/vnd.openxmlformats-officedocument.theme+xml"/>
  <Override PartName="/ppt/theme/theme8.xml" ContentType="application/vnd.openxmlformats-officedocument.theme+xml"/>
  <Override PartName="/ppt/theme/theme7.xml" ContentType="application/vnd.openxmlformats-officedocument.theme+xml"/>
  <Override PartName="/ppt/theme/theme9.xml" ContentType="application/vnd.openxmlformats-officedocument.theme+xml"/>
  <Override PartName="/ppt/theme/theme1.xml" ContentType="application/vnd.openxmlformats-officedocument.theme+xml"/>
  <Override PartName="/ppt/notesMasters/notesMaster1.xml" ContentType="application/vnd.openxmlformats-officedocument.presentationml.notesMaster+xml"/>
  <Override PartName="/ppt/theme/theme2.xml" ContentType="application/vnd.openxmlformats-officedocument.theme+xml"/>
  <Override PartName="/ppt/theme/theme4.xml" ContentType="application/vnd.openxmlformats-officedocument.theme+xml"/>
  <Override PartName="/ppt/theme/theme3.xml" ContentType="application/vnd.openxmlformats-officedocument.theme+xml"/>
  <Override PartName="/ppt/theme/theme5.xml" ContentType="application/vnd.openxmlformats-officedocument.theme+xml"/>
  <Override PartName="/ppt/theme/theme10.xml" ContentType="application/vnd.openxmlformats-officedocument.theme+xml"/>
  <Override PartName="/ppt/viewProps.xml" ContentType="application/vnd.openxmlformats-officedocument.presentationml.viewProps+xml"/>
  <Override PartName="/ppt/presProps.xml" ContentType="application/vnd.openxmlformats-officedocument.presentationml.presProps+xml"/>
  <Override PartName="/ppt/tableStyles.xml" ContentType="application/vnd.openxmlformats-officedocument.presentationml.tableStyles+xml"/>
  <Override PartName="/docProps/app.xml" ContentType="application/vnd.openxmlformats-officedocument.extended-properties+xml"/>
  <Override PartName="/docProps/core.xml" ContentType="application/vnd.openxmlformats-package.core-propertie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64" r:id="rId2"/>
    <p:sldMasterId id="2147483666" r:id="rId3"/>
    <p:sldMasterId id="2147483672" r:id="rId4"/>
    <p:sldMasterId id="2147483674" r:id="rId5"/>
    <p:sldMasterId id="2147483680" r:id="rId6"/>
    <p:sldMasterId id="2147483682" r:id="rId7"/>
    <p:sldMasterId id="2147483688" r:id="rId8"/>
    <p:sldMasterId id="2147483690" r:id="rId9"/>
  </p:sldMasterIdLst>
  <p:notesMasterIdLst>
    <p:notesMasterId r:id="rId40"/>
  </p:notesMasterIdLst>
  <p:sldIdLst>
    <p:sldId id="261" r:id="rId10"/>
    <p:sldId id="266" r:id="rId11"/>
    <p:sldId id="276" r:id="rId12"/>
    <p:sldId id="281" r:id="rId13"/>
    <p:sldId id="280" r:id="rId14"/>
    <p:sldId id="282" r:id="rId15"/>
    <p:sldId id="279" r:id="rId16"/>
    <p:sldId id="274" r:id="rId17"/>
    <p:sldId id="278" r:id="rId18"/>
    <p:sldId id="283" r:id="rId19"/>
    <p:sldId id="267" r:id="rId20"/>
    <p:sldId id="268" r:id="rId21"/>
    <p:sldId id="284" r:id="rId22"/>
    <p:sldId id="273" r:id="rId23"/>
    <p:sldId id="285" r:id="rId24"/>
    <p:sldId id="277" r:id="rId25"/>
    <p:sldId id="270" r:id="rId26"/>
    <p:sldId id="271" r:id="rId27"/>
    <p:sldId id="286" r:id="rId28"/>
    <p:sldId id="287" r:id="rId29"/>
    <p:sldId id="288" r:id="rId30"/>
    <p:sldId id="289" r:id="rId31"/>
    <p:sldId id="290" r:id="rId32"/>
    <p:sldId id="291" r:id="rId33"/>
    <p:sldId id="292" r:id="rId34"/>
    <p:sldId id="293" r:id="rId35"/>
    <p:sldId id="294" r:id="rId36"/>
    <p:sldId id="295" r:id="rId37"/>
    <p:sldId id="296" r:id="rId38"/>
    <p:sldId id="297" r:id="rId39"/>
  </p:sldIdLst>
  <p:sldSz cx="12192000" cy="6858000"/>
  <p:notesSz cx="6950075" cy="92360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4993" autoAdjust="0"/>
    <p:restoredTop sz="91935" autoAdjust="0"/>
  </p:normalViewPr>
  <p:slideViewPr>
    <p:cSldViewPr snapToGrid="0">
      <p:cViewPr varScale="1">
        <p:scale>
          <a:sx n="102" d="100"/>
          <a:sy n="102" d="100"/>
        </p:scale>
        <p:origin x="1065" y="51"/>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39" Type="http://schemas.openxmlformats.org/officeDocument/2006/relationships/slide" Target="slides/slide30.xml"/><Relationship Id="rId21" Type="http://schemas.openxmlformats.org/officeDocument/2006/relationships/slide" Target="slides/slide12.xml"/><Relationship Id="rId34" Type="http://schemas.openxmlformats.org/officeDocument/2006/relationships/slide" Target="slides/slide25.xml"/><Relationship Id="rId42" Type="http://schemas.openxmlformats.org/officeDocument/2006/relationships/viewProps" Target="viewProps.xml"/><Relationship Id="rId47" Type="http://schemas.openxmlformats.org/officeDocument/2006/relationships/customXml" Target="../customXml/item3.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7.xml"/><Relationship Id="rId29" Type="http://schemas.openxmlformats.org/officeDocument/2006/relationships/slide" Target="slides/slide20.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slide" Target="slides/slide28.xml"/><Relationship Id="rId40" Type="http://schemas.openxmlformats.org/officeDocument/2006/relationships/notesMaster" Target="notesMasters/notesMaster1.xml"/><Relationship Id="rId45" Type="http://schemas.openxmlformats.org/officeDocument/2006/relationships/customXml" Target="../customXml/item1.xml"/><Relationship Id="rId5" Type="http://schemas.openxmlformats.org/officeDocument/2006/relationships/slideMaster" Target="slideMasters/slideMaster5.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10" Type="http://schemas.openxmlformats.org/officeDocument/2006/relationships/slide" Target="slides/slide1.xml"/><Relationship Id="rId19" Type="http://schemas.openxmlformats.org/officeDocument/2006/relationships/slide" Target="slides/slide10.xml"/><Relationship Id="rId31" Type="http://schemas.openxmlformats.org/officeDocument/2006/relationships/slide" Target="slides/slide22.xml"/><Relationship Id="rId44"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theme" Target="theme/theme1.xml"/><Relationship Id="rId8" Type="http://schemas.openxmlformats.org/officeDocument/2006/relationships/slideMaster" Target="slideMasters/slideMaster8.xml"/><Relationship Id="rId3" Type="http://schemas.openxmlformats.org/officeDocument/2006/relationships/slideMaster" Target="slideMasters/slideMaster3.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customXml" Target="../customXml/item2.xml"/><Relationship Id="rId20" Type="http://schemas.openxmlformats.org/officeDocument/2006/relationships/slide" Target="slides/slide11.xml"/><Relationship Id="rId4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11699" cy="463408"/>
          </a:xfrm>
          <a:prstGeom prst="rect">
            <a:avLst/>
          </a:prstGeom>
        </p:spPr>
        <p:txBody>
          <a:bodyPr vert="horz" lIns="92492" tIns="46246" rIns="92492" bIns="46246" rtlCol="0"/>
          <a:lstStyle>
            <a:lvl1pPr algn="l">
              <a:defRPr sz="1200"/>
            </a:lvl1pPr>
          </a:lstStyle>
          <a:p>
            <a:endParaRPr lang="en-US"/>
          </a:p>
        </p:txBody>
      </p:sp>
      <p:sp>
        <p:nvSpPr>
          <p:cNvPr id="3" name="Date Placeholder 2"/>
          <p:cNvSpPr>
            <a:spLocks noGrp="1"/>
          </p:cNvSpPr>
          <p:nvPr>
            <p:ph type="dt" idx="1"/>
          </p:nvPr>
        </p:nvSpPr>
        <p:spPr>
          <a:xfrm>
            <a:off x="3936768" y="0"/>
            <a:ext cx="3011699" cy="463408"/>
          </a:xfrm>
          <a:prstGeom prst="rect">
            <a:avLst/>
          </a:prstGeom>
        </p:spPr>
        <p:txBody>
          <a:bodyPr vert="horz" lIns="92492" tIns="46246" rIns="92492" bIns="46246" rtlCol="0"/>
          <a:lstStyle>
            <a:lvl1pPr algn="r">
              <a:defRPr sz="1200"/>
            </a:lvl1pPr>
          </a:lstStyle>
          <a:p>
            <a:fld id="{166F972D-C9C3-4684-8F04-4EE2130473DA}" type="datetimeFigureOut">
              <a:rPr lang="en-US" smtClean="0"/>
              <a:t>6/21/2019</a:t>
            </a:fld>
            <a:endParaRPr lang="en-US"/>
          </a:p>
        </p:txBody>
      </p:sp>
      <p:sp>
        <p:nvSpPr>
          <p:cNvPr id="4" name="Slide Image Placeholder 3"/>
          <p:cNvSpPr>
            <a:spLocks noGrp="1" noRot="1" noChangeAspect="1"/>
          </p:cNvSpPr>
          <p:nvPr>
            <p:ph type="sldImg" idx="2"/>
          </p:nvPr>
        </p:nvSpPr>
        <p:spPr>
          <a:xfrm>
            <a:off x="703263" y="1154113"/>
            <a:ext cx="5543550" cy="3117850"/>
          </a:xfrm>
          <a:prstGeom prst="rect">
            <a:avLst/>
          </a:prstGeom>
          <a:noFill/>
          <a:ln w="12700">
            <a:solidFill>
              <a:prstClr val="black"/>
            </a:solidFill>
          </a:ln>
        </p:spPr>
        <p:txBody>
          <a:bodyPr vert="horz" lIns="92492" tIns="46246" rIns="92492" bIns="46246" rtlCol="0" anchor="ctr"/>
          <a:lstStyle/>
          <a:p>
            <a:endParaRPr lang="en-US"/>
          </a:p>
        </p:txBody>
      </p:sp>
      <p:sp>
        <p:nvSpPr>
          <p:cNvPr id="5" name="Notes Placeholder 4"/>
          <p:cNvSpPr>
            <a:spLocks noGrp="1"/>
          </p:cNvSpPr>
          <p:nvPr>
            <p:ph type="body" sz="quarter" idx="3"/>
          </p:nvPr>
        </p:nvSpPr>
        <p:spPr>
          <a:xfrm>
            <a:off x="695008" y="4444861"/>
            <a:ext cx="5560060" cy="3636705"/>
          </a:xfrm>
          <a:prstGeom prst="rect">
            <a:avLst/>
          </a:prstGeom>
        </p:spPr>
        <p:txBody>
          <a:bodyPr vert="horz" lIns="92492" tIns="46246" rIns="92492" bIns="46246"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772669"/>
            <a:ext cx="3011699" cy="463407"/>
          </a:xfrm>
          <a:prstGeom prst="rect">
            <a:avLst/>
          </a:prstGeom>
        </p:spPr>
        <p:txBody>
          <a:bodyPr vert="horz" lIns="92492" tIns="46246" rIns="92492" bIns="46246" rtlCol="0" anchor="b"/>
          <a:lstStyle>
            <a:lvl1pPr algn="l">
              <a:defRPr sz="1200"/>
            </a:lvl1pPr>
          </a:lstStyle>
          <a:p>
            <a:endParaRPr lang="en-US"/>
          </a:p>
        </p:txBody>
      </p:sp>
      <p:sp>
        <p:nvSpPr>
          <p:cNvPr id="7" name="Slide Number Placeholder 6"/>
          <p:cNvSpPr>
            <a:spLocks noGrp="1"/>
          </p:cNvSpPr>
          <p:nvPr>
            <p:ph type="sldNum" sz="quarter" idx="5"/>
          </p:nvPr>
        </p:nvSpPr>
        <p:spPr>
          <a:xfrm>
            <a:off x="3936768" y="8772669"/>
            <a:ext cx="3011699" cy="463407"/>
          </a:xfrm>
          <a:prstGeom prst="rect">
            <a:avLst/>
          </a:prstGeom>
        </p:spPr>
        <p:txBody>
          <a:bodyPr vert="horz" lIns="92492" tIns="46246" rIns="92492" bIns="46246" rtlCol="0" anchor="b"/>
          <a:lstStyle>
            <a:lvl1pPr algn="r">
              <a:defRPr sz="1200"/>
            </a:lvl1pPr>
          </a:lstStyle>
          <a:p>
            <a:fld id="{E75BB4DF-6A98-4887-994B-147B4CA115E4}" type="slidenum">
              <a:rPr lang="en-US" smtClean="0"/>
              <a:t>‹#›</a:t>
            </a:fld>
            <a:endParaRPr lang="en-US"/>
          </a:p>
        </p:txBody>
      </p:sp>
    </p:spTree>
    <p:extLst>
      <p:ext uri="{BB962C8B-B14F-4D97-AF65-F5344CB8AC3E}">
        <p14:creationId xmlns:p14="http://schemas.microsoft.com/office/powerpoint/2010/main" val="36681107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 duplicate rows</a:t>
            </a:r>
            <a:endParaRPr lang="en-US" dirty="0"/>
          </a:p>
        </p:txBody>
      </p:sp>
      <p:sp>
        <p:nvSpPr>
          <p:cNvPr id="4" name="Slide Number Placeholder 3"/>
          <p:cNvSpPr>
            <a:spLocks noGrp="1"/>
          </p:cNvSpPr>
          <p:nvPr>
            <p:ph type="sldNum" sz="quarter" idx="10"/>
          </p:nvPr>
        </p:nvSpPr>
        <p:spPr/>
        <p:txBody>
          <a:bodyPr/>
          <a:lstStyle/>
          <a:p>
            <a:fld id="{E75BB4DF-6A98-4887-994B-147B4CA115E4}" type="slidenum">
              <a:rPr lang="en-US" smtClean="0"/>
              <a:t>11</a:t>
            </a:fld>
            <a:endParaRPr lang="en-US"/>
          </a:p>
        </p:txBody>
      </p:sp>
    </p:spTree>
    <p:extLst>
      <p:ext uri="{BB962C8B-B14F-4D97-AF65-F5344CB8AC3E}">
        <p14:creationId xmlns:p14="http://schemas.microsoft.com/office/powerpoint/2010/main" val="39051211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75BB4DF-6A98-4887-994B-147B4CA115E4}" type="slidenum">
              <a:rPr lang="en-US" smtClean="0"/>
              <a:t>21</a:t>
            </a:fld>
            <a:endParaRPr lang="en-US"/>
          </a:p>
        </p:txBody>
      </p:sp>
    </p:spTree>
    <p:extLst>
      <p:ext uri="{BB962C8B-B14F-4D97-AF65-F5344CB8AC3E}">
        <p14:creationId xmlns:p14="http://schemas.microsoft.com/office/powerpoint/2010/main" val="11261661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75BB4DF-6A98-4887-994B-147B4CA115E4}" type="slidenum">
              <a:rPr lang="en-US" smtClean="0"/>
              <a:t>23</a:t>
            </a:fld>
            <a:endParaRPr lang="en-US"/>
          </a:p>
        </p:txBody>
      </p:sp>
    </p:spTree>
    <p:extLst>
      <p:ext uri="{BB962C8B-B14F-4D97-AF65-F5344CB8AC3E}">
        <p14:creationId xmlns:p14="http://schemas.microsoft.com/office/powerpoint/2010/main" val="20304257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75BB4DF-6A98-4887-994B-147B4CA115E4}" type="slidenum">
              <a:rPr lang="en-US" smtClean="0"/>
              <a:t>24</a:t>
            </a:fld>
            <a:endParaRPr lang="en-US"/>
          </a:p>
        </p:txBody>
      </p:sp>
    </p:spTree>
    <p:extLst>
      <p:ext uri="{BB962C8B-B14F-4D97-AF65-F5344CB8AC3E}">
        <p14:creationId xmlns:p14="http://schemas.microsoft.com/office/powerpoint/2010/main" val="1175055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75BB4DF-6A98-4887-994B-147B4CA115E4}" type="slidenum">
              <a:rPr lang="en-US" smtClean="0"/>
              <a:t>25</a:t>
            </a:fld>
            <a:endParaRPr lang="en-US"/>
          </a:p>
        </p:txBody>
      </p:sp>
    </p:spTree>
    <p:extLst>
      <p:ext uri="{BB962C8B-B14F-4D97-AF65-F5344CB8AC3E}">
        <p14:creationId xmlns:p14="http://schemas.microsoft.com/office/powerpoint/2010/main" val="33107940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75BB4DF-6A98-4887-994B-147B4CA115E4}" type="slidenum">
              <a:rPr lang="en-US" smtClean="0"/>
              <a:t>26</a:t>
            </a:fld>
            <a:endParaRPr lang="en-US"/>
          </a:p>
        </p:txBody>
      </p:sp>
    </p:spTree>
    <p:extLst>
      <p:ext uri="{BB962C8B-B14F-4D97-AF65-F5344CB8AC3E}">
        <p14:creationId xmlns:p14="http://schemas.microsoft.com/office/powerpoint/2010/main" val="40207576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data1 %&gt;%</a:t>
            </a:r>
          </a:p>
          <a:p>
            <a:r>
              <a:rPr lang="en-US" dirty="0" smtClean="0"/>
              <a:t>  </a:t>
            </a:r>
            <a:r>
              <a:rPr lang="en-US" dirty="0" err="1" smtClean="0"/>
              <a:t>ggplot</a:t>
            </a:r>
            <a:r>
              <a:rPr lang="en-US" dirty="0" smtClean="0"/>
              <a:t>(</a:t>
            </a:r>
            <a:r>
              <a:rPr lang="en-US" dirty="0" err="1" smtClean="0"/>
              <a:t>aes</a:t>
            </a:r>
            <a:r>
              <a:rPr lang="en-US" dirty="0" smtClean="0"/>
              <a:t>(x = </a:t>
            </a:r>
            <a:r>
              <a:rPr lang="en-US" dirty="0" err="1" smtClean="0"/>
              <a:t>CustomerSat</a:t>
            </a:r>
            <a:r>
              <a:rPr lang="en-US" dirty="0" smtClean="0"/>
              <a:t>, y = Sales)) + </a:t>
            </a:r>
          </a:p>
          <a:p>
            <a:r>
              <a:rPr lang="en-US" dirty="0" smtClean="0"/>
              <a:t>  </a:t>
            </a:r>
            <a:r>
              <a:rPr lang="en-US" dirty="0" err="1" smtClean="0"/>
              <a:t>geom_point</a:t>
            </a:r>
            <a:r>
              <a:rPr lang="en-US" dirty="0" smtClean="0"/>
              <a:t>()+</a:t>
            </a:r>
          </a:p>
          <a:p>
            <a:r>
              <a:rPr lang="en-US" dirty="0" smtClean="0"/>
              <a:t>  </a:t>
            </a:r>
            <a:r>
              <a:rPr lang="en-US" dirty="0" err="1" smtClean="0"/>
              <a:t>geom_smooth</a:t>
            </a:r>
            <a:r>
              <a:rPr lang="en-US" dirty="0" smtClean="0"/>
              <a:t>(method=lm) +</a:t>
            </a:r>
          </a:p>
          <a:p>
            <a:r>
              <a:rPr lang="en-US" dirty="0" smtClean="0"/>
              <a:t>  </a:t>
            </a:r>
            <a:r>
              <a:rPr lang="en-US" dirty="0" err="1" smtClean="0"/>
              <a:t>theme_classic</a:t>
            </a:r>
            <a:r>
              <a:rPr lang="en-US" dirty="0" smtClean="0"/>
              <a:t>()+</a:t>
            </a:r>
          </a:p>
          <a:p>
            <a:r>
              <a:rPr lang="en-US" dirty="0" smtClean="0"/>
              <a:t>  </a:t>
            </a:r>
            <a:r>
              <a:rPr lang="en-US" dirty="0" err="1" smtClean="0"/>
              <a:t>scale_y_continuous</a:t>
            </a:r>
            <a:r>
              <a:rPr lang="en-US" dirty="0" smtClean="0"/>
              <a:t>(breaks = pretty(data1$Sales, n = 10), labels = comma) +</a:t>
            </a:r>
          </a:p>
          <a:p>
            <a:r>
              <a:rPr lang="en-US" dirty="0" smtClean="0"/>
              <a:t>  </a:t>
            </a:r>
            <a:r>
              <a:rPr lang="en-US" dirty="0" err="1" smtClean="0"/>
              <a:t>scale_x_continuous</a:t>
            </a:r>
            <a:r>
              <a:rPr lang="en-US" dirty="0" smtClean="0"/>
              <a:t>(breaks = pretty(data1$CustomerSat, n = 10))</a:t>
            </a:r>
            <a:endParaRPr lang="en-US" dirty="0"/>
          </a:p>
        </p:txBody>
      </p:sp>
      <p:sp>
        <p:nvSpPr>
          <p:cNvPr id="4" name="Slide Number Placeholder 3"/>
          <p:cNvSpPr>
            <a:spLocks noGrp="1"/>
          </p:cNvSpPr>
          <p:nvPr>
            <p:ph type="sldNum" sz="quarter" idx="10"/>
          </p:nvPr>
        </p:nvSpPr>
        <p:spPr/>
        <p:txBody>
          <a:bodyPr/>
          <a:lstStyle/>
          <a:p>
            <a:fld id="{E75BB4DF-6A98-4887-994B-147B4CA115E4}" type="slidenum">
              <a:rPr lang="en-US" smtClean="0"/>
              <a:t>28</a:t>
            </a:fld>
            <a:endParaRPr lang="en-US"/>
          </a:p>
        </p:txBody>
      </p:sp>
    </p:spTree>
    <p:extLst>
      <p:ext uri="{BB962C8B-B14F-4D97-AF65-F5344CB8AC3E}">
        <p14:creationId xmlns:p14="http://schemas.microsoft.com/office/powerpoint/2010/main" val="40535865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fitted function returns the y-hat values associated with the data used to fit the model. The predict function returns predictions for a new set of predictor variables. If you don't specify a new set of predictor variables then it will use the original data by default giving the same results as fitted for some models, but if you want to predict for a new set of values then you need predict. The predict function often also has options for which type of prediction to return, the linear predictor, the prediction transformed to the response scale, the most likely category, the contribution of each term in the model, etc.</a:t>
            </a:r>
            <a:endParaRPr lang="en-US" dirty="0"/>
          </a:p>
        </p:txBody>
      </p:sp>
      <p:sp>
        <p:nvSpPr>
          <p:cNvPr id="4" name="Slide Number Placeholder 3"/>
          <p:cNvSpPr>
            <a:spLocks noGrp="1"/>
          </p:cNvSpPr>
          <p:nvPr>
            <p:ph type="sldNum" sz="quarter" idx="10"/>
          </p:nvPr>
        </p:nvSpPr>
        <p:spPr/>
        <p:txBody>
          <a:bodyPr/>
          <a:lstStyle/>
          <a:p>
            <a:fld id="{E75BB4DF-6A98-4887-994B-147B4CA115E4}" type="slidenum">
              <a:rPr lang="en-US" smtClean="0"/>
              <a:t>29</a:t>
            </a:fld>
            <a:endParaRPr lang="en-US"/>
          </a:p>
        </p:txBody>
      </p:sp>
    </p:spTree>
    <p:extLst>
      <p:ext uri="{BB962C8B-B14F-4D97-AF65-F5344CB8AC3E}">
        <p14:creationId xmlns:p14="http://schemas.microsoft.com/office/powerpoint/2010/main" val="11546406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75BB4DF-6A98-4887-994B-147B4CA115E4}" type="slidenum">
              <a:rPr lang="en-US" smtClean="0"/>
              <a:t>30</a:t>
            </a:fld>
            <a:endParaRPr lang="en-US"/>
          </a:p>
        </p:txBody>
      </p:sp>
    </p:spTree>
    <p:extLst>
      <p:ext uri="{BB962C8B-B14F-4D97-AF65-F5344CB8AC3E}">
        <p14:creationId xmlns:p14="http://schemas.microsoft.com/office/powerpoint/2010/main" val="41020960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page">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0" y="1682757"/>
            <a:ext cx="12192000" cy="732883"/>
          </a:xfrm>
          <a:prstGeom prst="rect">
            <a:avLst/>
          </a:prstGeom>
        </p:spPr>
        <p:txBody>
          <a:bodyPr vert="horz"/>
          <a:lstStyle>
            <a:lvl1pPr marL="0" indent="0" algn="ctr">
              <a:buFontTx/>
              <a:buNone/>
              <a:defRPr sz="5400">
                <a:solidFill>
                  <a:schemeClr val="bg1"/>
                </a:solidFill>
                <a:latin typeface="ITC Franklin Gothic Std Demi Compressed"/>
              </a:defRPr>
            </a:lvl1pPr>
          </a:lstStyle>
          <a:p>
            <a:pPr lvl="0"/>
            <a:r>
              <a:rPr lang="en-US" dirty="0"/>
              <a:t>PRESENTATION TITLE</a:t>
            </a:r>
          </a:p>
        </p:txBody>
      </p:sp>
      <p:sp>
        <p:nvSpPr>
          <p:cNvPr id="10" name="Text Placeholder 9"/>
          <p:cNvSpPr>
            <a:spLocks noGrp="1"/>
          </p:cNvSpPr>
          <p:nvPr>
            <p:ph type="body" sz="quarter" idx="11" hasCustomPrompt="1"/>
          </p:nvPr>
        </p:nvSpPr>
        <p:spPr>
          <a:xfrm>
            <a:off x="11289" y="2415639"/>
            <a:ext cx="12192000" cy="773112"/>
          </a:xfrm>
          <a:prstGeom prst="rect">
            <a:avLst/>
          </a:prstGeom>
        </p:spPr>
        <p:txBody>
          <a:bodyPr vert="horz"/>
          <a:lstStyle>
            <a:lvl1pPr marL="0" indent="0" algn="ctr">
              <a:buFontTx/>
              <a:buNone/>
              <a:defRPr sz="4400" baseline="0">
                <a:solidFill>
                  <a:schemeClr val="bg1"/>
                </a:solidFill>
                <a:latin typeface="ITC Franklin Gothic Std Demi Extra Compressed"/>
              </a:defRPr>
            </a:lvl1pPr>
          </a:lstStyle>
          <a:p>
            <a:pPr lvl="0"/>
            <a:r>
              <a:rPr lang="en-US" dirty="0"/>
              <a:t>Subtitle Here</a:t>
            </a:r>
          </a:p>
        </p:txBody>
      </p:sp>
      <p:sp>
        <p:nvSpPr>
          <p:cNvPr id="14" name="Text Placeholder 13"/>
          <p:cNvSpPr>
            <a:spLocks noGrp="1"/>
          </p:cNvSpPr>
          <p:nvPr>
            <p:ph type="body" sz="quarter" idx="12" hasCustomPrompt="1"/>
          </p:nvPr>
        </p:nvSpPr>
        <p:spPr>
          <a:xfrm>
            <a:off x="12095" y="3644103"/>
            <a:ext cx="12192000" cy="419581"/>
          </a:xfrm>
          <a:prstGeom prst="rect">
            <a:avLst/>
          </a:prstGeom>
        </p:spPr>
        <p:txBody>
          <a:bodyPr vert="horz"/>
          <a:lstStyle>
            <a:lvl1pPr marL="0" indent="0" algn="ctr">
              <a:buFontTx/>
              <a:buNone/>
              <a:defRPr sz="2800" baseline="0">
                <a:solidFill>
                  <a:schemeClr val="bg1"/>
                </a:solidFill>
                <a:latin typeface="ITC Franklin Gothic Std Book Compressed"/>
              </a:defRPr>
            </a:lvl1pPr>
          </a:lstStyle>
          <a:p>
            <a:pPr lvl="0"/>
            <a:r>
              <a:rPr lang="en-US" dirty="0"/>
              <a:t>OPTIONAL AUTHOR NAME</a:t>
            </a:r>
          </a:p>
        </p:txBody>
      </p:sp>
      <p:sp>
        <p:nvSpPr>
          <p:cNvPr id="16" name="Text Placeholder 15"/>
          <p:cNvSpPr>
            <a:spLocks noGrp="1"/>
          </p:cNvSpPr>
          <p:nvPr>
            <p:ph type="body" sz="quarter" idx="13" hasCustomPrompt="1"/>
          </p:nvPr>
        </p:nvSpPr>
        <p:spPr>
          <a:xfrm>
            <a:off x="0" y="4063684"/>
            <a:ext cx="12192000" cy="346075"/>
          </a:xfrm>
          <a:prstGeom prst="rect">
            <a:avLst/>
          </a:prstGeom>
        </p:spPr>
        <p:txBody>
          <a:bodyPr vert="horz"/>
          <a:lstStyle>
            <a:lvl1pPr marL="0" indent="0" algn="ctr">
              <a:buFontTx/>
              <a:buNone/>
              <a:defRPr sz="1600" b="0" i="1" baseline="0">
                <a:solidFill>
                  <a:schemeClr val="bg1"/>
                </a:solidFill>
                <a:latin typeface="ITC Franklin Gothic Std Book"/>
              </a:defRPr>
            </a:lvl1pPr>
          </a:lstStyle>
          <a:p>
            <a:pPr lvl="0"/>
            <a:r>
              <a:rPr lang="en-US" dirty="0"/>
              <a:t>August 27th, 2016</a:t>
            </a:r>
          </a:p>
        </p:txBody>
      </p:sp>
    </p:spTree>
    <p:extLst>
      <p:ext uri="{BB962C8B-B14F-4D97-AF65-F5344CB8AC3E}">
        <p14:creationId xmlns:p14="http://schemas.microsoft.com/office/powerpoint/2010/main" val="16481179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O1: table">
    <p:spTree>
      <p:nvGrpSpPr>
        <p:cNvPr id="1" name=""/>
        <p:cNvGrpSpPr/>
        <p:nvPr/>
      </p:nvGrpSpPr>
      <p:grpSpPr>
        <a:xfrm>
          <a:off x="0" y="0"/>
          <a:ext cx="0" cy="0"/>
          <a:chOff x="0" y="0"/>
          <a:chExt cx="0" cy="0"/>
        </a:xfrm>
      </p:grpSpPr>
      <p:sp>
        <p:nvSpPr>
          <p:cNvPr id="11" name="Slide Number Placeholder 5"/>
          <p:cNvSpPr>
            <a:spLocks noGrp="1"/>
          </p:cNvSpPr>
          <p:nvPr>
            <p:ph type="sldNum" sz="quarter" idx="10"/>
          </p:nvPr>
        </p:nvSpPr>
        <p:spPr>
          <a:xfrm>
            <a:off x="394085" y="6460256"/>
            <a:ext cx="2844800" cy="365125"/>
          </a:xfrm>
          <a:prstGeom prst="rect">
            <a:avLst/>
          </a:prstGeom>
        </p:spPr>
        <p:txBody>
          <a:bodyPr vert="horz" lIns="91440" tIns="45720" rIns="91440" bIns="45720" rtlCol="0" anchor="ctr"/>
          <a:lstStyle>
            <a:lvl1pPr algn="l">
              <a:defRPr sz="1800" baseline="0">
                <a:solidFill>
                  <a:schemeClr val="bg1"/>
                </a:solidFill>
                <a:latin typeface="ITC Franklin Gothic Std Book Extra Compressed"/>
              </a:defRPr>
            </a:lvl1pPr>
          </a:lstStyle>
          <a:p>
            <a:fld id="{0F418C06-167A-E646-9EF6-18275B625F6B}" type="slidenum">
              <a:rPr lang="en-US" smtClean="0"/>
              <a:pPr/>
              <a:t>‹#›</a:t>
            </a:fld>
            <a:endParaRPr lang="en-US" dirty="0"/>
          </a:p>
        </p:txBody>
      </p:sp>
      <p:sp>
        <p:nvSpPr>
          <p:cNvPr id="12" name="Text Placeholder 7"/>
          <p:cNvSpPr>
            <a:spLocks noGrp="1"/>
          </p:cNvSpPr>
          <p:nvPr>
            <p:ph type="body" sz="quarter" idx="11" hasCustomPrompt="1"/>
          </p:nvPr>
        </p:nvSpPr>
        <p:spPr>
          <a:xfrm>
            <a:off x="0" y="622300"/>
            <a:ext cx="12192000" cy="457200"/>
          </a:xfrm>
          <a:prstGeom prst="rect">
            <a:avLst/>
          </a:prstGeom>
        </p:spPr>
        <p:txBody>
          <a:bodyPr vert="horz"/>
          <a:lstStyle>
            <a:lvl1pPr marL="0" indent="0" algn="ctr">
              <a:buFontTx/>
              <a:buNone/>
              <a:defRPr baseline="0">
                <a:solidFill>
                  <a:schemeClr val="tx2">
                    <a:lumMod val="75000"/>
                  </a:schemeClr>
                </a:solidFill>
                <a:latin typeface="ITC Franklin Gothic Std Demi Compressed"/>
              </a:defRPr>
            </a:lvl1pPr>
          </a:lstStyle>
          <a:p>
            <a:pPr lvl="0"/>
            <a:r>
              <a:rPr lang="en-US" dirty="0"/>
              <a:t>TITLE FOR A TABLE HERE</a:t>
            </a:r>
          </a:p>
        </p:txBody>
      </p:sp>
    </p:spTree>
    <p:extLst>
      <p:ext uri="{BB962C8B-B14F-4D97-AF65-F5344CB8AC3E}">
        <p14:creationId xmlns:p14="http://schemas.microsoft.com/office/powerpoint/2010/main" val="6572534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O1: image">
    <p:spTree>
      <p:nvGrpSpPr>
        <p:cNvPr id="1" name=""/>
        <p:cNvGrpSpPr/>
        <p:nvPr/>
      </p:nvGrpSpPr>
      <p:grpSpPr>
        <a:xfrm>
          <a:off x="0" y="0"/>
          <a:ext cx="0" cy="0"/>
          <a:chOff x="0" y="0"/>
          <a:chExt cx="0" cy="0"/>
        </a:xfrm>
      </p:grpSpPr>
    </p:spTree>
    <p:extLst>
      <p:ext uri="{BB962C8B-B14F-4D97-AF65-F5344CB8AC3E}">
        <p14:creationId xmlns:p14="http://schemas.microsoft.com/office/powerpoint/2010/main" val="7654264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O2: backgroun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0F418C06-167A-E646-9EF6-18275B625F6B}" type="slidenum">
              <a:rPr lang="en-US" smtClean="0"/>
              <a:pPr/>
              <a:t>‹#›</a:t>
            </a:fld>
            <a:endParaRPr lang="en-US" dirty="0"/>
          </a:p>
        </p:txBody>
      </p:sp>
    </p:spTree>
    <p:extLst>
      <p:ext uri="{BB962C8B-B14F-4D97-AF65-F5344CB8AC3E}">
        <p14:creationId xmlns:p14="http://schemas.microsoft.com/office/powerpoint/2010/main" val="172503804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O2: long text">
    <p:spTree>
      <p:nvGrpSpPr>
        <p:cNvPr id="1" name=""/>
        <p:cNvGrpSpPr/>
        <p:nvPr/>
      </p:nvGrpSpPr>
      <p:grpSpPr>
        <a:xfrm>
          <a:off x="0" y="0"/>
          <a:ext cx="0" cy="0"/>
          <a:chOff x="0" y="0"/>
          <a:chExt cx="0" cy="0"/>
        </a:xfrm>
      </p:grpSpPr>
      <p:sp>
        <p:nvSpPr>
          <p:cNvPr id="7" name="Slide Number Placeholder 6"/>
          <p:cNvSpPr>
            <a:spLocks noGrp="1"/>
          </p:cNvSpPr>
          <p:nvPr>
            <p:ph type="sldNum" sz="quarter" idx="10"/>
          </p:nvPr>
        </p:nvSpPr>
        <p:spPr/>
        <p:txBody>
          <a:bodyPr/>
          <a:lstStyle/>
          <a:p>
            <a:fld id="{0F418C06-167A-E646-9EF6-18275B625F6B}" type="slidenum">
              <a:rPr lang="en-US" smtClean="0"/>
              <a:pPr/>
              <a:t>‹#›</a:t>
            </a:fld>
            <a:endParaRPr lang="en-US" dirty="0"/>
          </a:p>
        </p:txBody>
      </p:sp>
      <p:sp>
        <p:nvSpPr>
          <p:cNvPr id="8" name="Text Placeholder 7"/>
          <p:cNvSpPr>
            <a:spLocks noGrp="1"/>
          </p:cNvSpPr>
          <p:nvPr>
            <p:ph type="body" sz="quarter" idx="13" hasCustomPrompt="1"/>
          </p:nvPr>
        </p:nvSpPr>
        <p:spPr>
          <a:xfrm>
            <a:off x="0" y="614069"/>
            <a:ext cx="12192000" cy="508150"/>
          </a:xfrm>
          <a:prstGeom prst="rect">
            <a:avLst/>
          </a:prstGeom>
        </p:spPr>
        <p:txBody>
          <a:bodyPr vert="horz"/>
          <a:lstStyle>
            <a:lvl1pPr marL="0" indent="0" algn="ctr">
              <a:buFontTx/>
              <a:buNone/>
              <a:defRPr baseline="0">
                <a:solidFill>
                  <a:schemeClr val="accent6">
                    <a:lumMod val="75000"/>
                  </a:schemeClr>
                </a:solidFill>
                <a:latin typeface="ITC Franklin Gothic Std Demi Compressed"/>
              </a:defRPr>
            </a:lvl1pPr>
          </a:lstStyle>
          <a:p>
            <a:pPr lvl="0"/>
            <a:r>
              <a:rPr lang="en-US" dirty="0"/>
              <a:t>LONG PARAGRAPH TEMPLATE TITLE</a:t>
            </a:r>
          </a:p>
        </p:txBody>
      </p:sp>
      <p:sp>
        <p:nvSpPr>
          <p:cNvPr id="9" name="Text Placeholder 9"/>
          <p:cNvSpPr>
            <a:spLocks noGrp="1"/>
          </p:cNvSpPr>
          <p:nvPr>
            <p:ph type="body" sz="quarter" idx="14" hasCustomPrompt="1"/>
          </p:nvPr>
        </p:nvSpPr>
        <p:spPr>
          <a:xfrm>
            <a:off x="645585" y="1817688"/>
            <a:ext cx="5419628" cy="3567112"/>
          </a:xfrm>
          <a:prstGeom prst="rect">
            <a:avLst/>
          </a:prstGeom>
        </p:spPr>
        <p:txBody>
          <a:bodyPr vert="horz"/>
          <a:lstStyle>
            <a:lvl1pPr marL="0" indent="0" algn="l">
              <a:buFontTx/>
              <a:buNone/>
              <a:defRPr sz="1800" baseline="0">
                <a:solidFill>
                  <a:schemeClr val="tx1">
                    <a:lumMod val="65000"/>
                    <a:lumOff val="35000"/>
                  </a:schemeClr>
                </a:solidFill>
                <a:latin typeface="ITC Franklin Gothic Std Book Condensed"/>
              </a:defRPr>
            </a:lvl1pPr>
          </a:lstStyle>
          <a:p>
            <a:pPr lvl="0"/>
            <a:r>
              <a:rPr lang="en-US" dirty="0" err="1"/>
              <a:t>Suspendisse</a:t>
            </a:r>
            <a:r>
              <a:rPr lang="en-US" dirty="0"/>
              <a:t> </a:t>
            </a:r>
            <a:r>
              <a:rPr lang="en-US" dirty="0" err="1"/>
              <a:t>potenti</a:t>
            </a:r>
            <a:r>
              <a:rPr lang="en-US" dirty="0"/>
              <a:t>. </a:t>
            </a:r>
            <a:r>
              <a:rPr lang="en-US" dirty="0" err="1"/>
              <a:t>Nunc</a:t>
            </a:r>
            <a:r>
              <a:rPr lang="en-US" dirty="0"/>
              <a:t> vitae </a:t>
            </a:r>
            <a:r>
              <a:rPr lang="en-US" dirty="0" err="1"/>
              <a:t>neque</a:t>
            </a:r>
            <a:r>
              <a:rPr lang="en-US" dirty="0"/>
              <a:t> et </a:t>
            </a:r>
            <a:r>
              <a:rPr lang="en-US" dirty="0" err="1"/>
              <a:t>purus</a:t>
            </a:r>
            <a:r>
              <a:rPr lang="en-US" dirty="0"/>
              <a:t> </a:t>
            </a:r>
            <a:r>
              <a:rPr lang="en-US" dirty="0" err="1"/>
              <a:t>tincidunt</a:t>
            </a:r>
            <a:r>
              <a:rPr lang="en-US" dirty="0"/>
              <a:t> </a:t>
            </a:r>
            <a:r>
              <a:rPr lang="en-US" dirty="0" err="1"/>
              <a:t>bibendum</a:t>
            </a:r>
            <a:r>
              <a:rPr lang="en-US" dirty="0"/>
              <a:t> vitae </a:t>
            </a:r>
            <a:r>
              <a:rPr lang="en-US" dirty="0" err="1"/>
              <a:t>sollicitudin</a:t>
            </a:r>
            <a:r>
              <a:rPr lang="en-US" dirty="0"/>
              <a:t> </a:t>
            </a:r>
            <a:r>
              <a:rPr lang="en-US" dirty="0" err="1"/>
              <a:t>urna</a:t>
            </a:r>
            <a:r>
              <a:rPr lang="en-US" dirty="0"/>
              <a:t>. </a:t>
            </a:r>
            <a:r>
              <a:rPr lang="en-US" dirty="0" err="1"/>
              <a:t>Cras</a:t>
            </a:r>
            <a:r>
              <a:rPr lang="en-US" dirty="0"/>
              <a:t> </a:t>
            </a:r>
            <a:r>
              <a:rPr lang="en-US" dirty="0" err="1"/>
              <a:t>eros</a:t>
            </a:r>
            <a:r>
              <a:rPr lang="en-US" dirty="0"/>
              <a:t> dolor, </a:t>
            </a:r>
            <a:r>
              <a:rPr lang="en-US" dirty="0" err="1"/>
              <a:t>finibus</a:t>
            </a:r>
            <a:r>
              <a:rPr lang="en-US" dirty="0"/>
              <a:t> in </a:t>
            </a:r>
            <a:r>
              <a:rPr lang="en-US" dirty="0" err="1"/>
              <a:t>risus</a:t>
            </a:r>
            <a:r>
              <a:rPr lang="en-US" dirty="0"/>
              <a:t> </a:t>
            </a:r>
            <a:r>
              <a:rPr lang="en-US" dirty="0" err="1"/>
              <a:t>etus</a:t>
            </a:r>
            <a:r>
              <a:rPr lang="en-US" dirty="0"/>
              <a:t>, </a:t>
            </a:r>
            <a:r>
              <a:rPr lang="en-US" dirty="0" err="1"/>
              <a:t>hendrerit</a:t>
            </a:r>
            <a:r>
              <a:rPr lang="en-US" dirty="0"/>
              <a:t> </a:t>
            </a:r>
            <a:r>
              <a:rPr lang="en-US" dirty="0" err="1"/>
              <a:t>porta</a:t>
            </a:r>
            <a:r>
              <a:rPr lang="en-US" dirty="0"/>
              <a:t> </a:t>
            </a:r>
            <a:r>
              <a:rPr lang="en-US" dirty="0" err="1"/>
              <a:t>augue</a:t>
            </a:r>
            <a:r>
              <a:rPr lang="en-US" dirty="0"/>
              <a:t>. </a:t>
            </a:r>
            <a:r>
              <a:rPr lang="en-US" dirty="0" err="1"/>
              <a:t>Suspendisse</a:t>
            </a:r>
            <a:r>
              <a:rPr lang="en-US" dirty="0"/>
              <a:t> com </a:t>
            </a:r>
            <a:r>
              <a:rPr lang="en-US" dirty="0" err="1"/>
              <a:t>turpis</a:t>
            </a:r>
            <a:r>
              <a:rPr lang="en-US" dirty="0"/>
              <a:t> </a:t>
            </a:r>
            <a:r>
              <a:rPr lang="en-US" dirty="0" err="1"/>
              <a:t>nec</a:t>
            </a:r>
            <a:r>
              <a:rPr lang="en-US" dirty="0"/>
              <a:t> </a:t>
            </a:r>
            <a:r>
              <a:rPr lang="en-US" dirty="0" err="1"/>
              <a:t>vulputate</a:t>
            </a:r>
            <a:r>
              <a:rPr lang="en-US" dirty="0"/>
              <a:t> </a:t>
            </a:r>
            <a:r>
              <a:rPr lang="en-US" dirty="0" err="1"/>
              <a:t>vehicula</a:t>
            </a:r>
            <a:r>
              <a:rPr lang="en-US" dirty="0"/>
              <a:t>. </a:t>
            </a:r>
            <a:r>
              <a:rPr lang="en-US" dirty="0" err="1"/>
              <a:t>Nunc</a:t>
            </a:r>
            <a:r>
              <a:rPr lang="en-US" dirty="0"/>
              <a:t> </a:t>
            </a:r>
            <a:r>
              <a:rPr lang="en-US" dirty="0" err="1"/>
              <a:t>commodo</a:t>
            </a:r>
            <a:r>
              <a:rPr lang="en-US" dirty="0"/>
              <a:t> </a:t>
            </a:r>
            <a:r>
              <a:rPr lang="en-US" dirty="0" err="1"/>
              <a:t>leo</a:t>
            </a:r>
            <a:r>
              <a:rPr lang="en-US" dirty="0"/>
              <a:t> </a:t>
            </a:r>
            <a:r>
              <a:rPr lang="en-US" dirty="0" err="1"/>
              <a:t>justo</a:t>
            </a:r>
            <a:r>
              <a:rPr lang="en-US" dirty="0"/>
              <a:t> </a:t>
            </a:r>
            <a:r>
              <a:rPr lang="en-US" dirty="0" err="1"/>
              <a:t>cursus</a:t>
            </a:r>
            <a:r>
              <a:rPr lang="en-US" dirty="0"/>
              <a:t>, </a:t>
            </a:r>
            <a:r>
              <a:rPr lang="en-US" dirty="0" err="1"/>
              <a:t>vel</a:t>
            </a:r>
            <a:r>
              <a:rPr lang="en-US" dirty="0"/>
              <a:t> </a:t>
            </a:r>
            <a:r>
              <a:rPr lang="en-US" dirty="0" err="1"/>
              <a:t>ultricies</a:t>
            </a:r>
            <a:r>
              <a:rPr lang="en-US" dirty="0"/>
              <a:t> </a:t>
            </a:r>
            <a:r>
              <a:rPr lang="en-US" dirty="0" err="1"/>
              <a:t>odio</a:t>
            </a:r>
            <a:r>
              <a:rPr lang="en-US" dirty="0"/>
              <a:t> </a:t>
            </a:r>
            <a:r>
              <a:rPr lang="en-US" dirty="0" err="1"/>
              <a:t>varius</a:t>
            </a:r>
            <a:r>
              <a:rPr lang="en-US" dirty="0"/>
              <a:t>. </a:t>
            </a:r>
            <a:r>
              <a:rPr lang="en-US" dirty="0" err="1"/>
              <a:t>Quisquety</a:t>
            </a:r>
            <a:r>
              <a:rPr lang="en-US" dirty="0"/>
              <a:t> </a:t>
            </a:r>
            <a:r>
              <a:rPr lang="en-US" dirty="0" err="1"/>
              <a:t>pharetra</a:t>
            </a:r>
            <a:r>
              <a:rPr lang="en-US" dirty="0"/>
              <a:t> dolor </a:t>
            </a:r>
            <a:r>
              <a:rPr lang="en-US" dirty="0" err="1"/>
              <a:t>eu</a:t>
            </a:r>
            <a:r>
              <a:rPr lang="en-US" dirty="0"/>
              <a:t> </a:t>
            </a:r>
            <a:r>
              <a:rPr lang="en-US" dirty="0" err="1"/>
              <a:t>aliquam</a:t>
            </a:r>
            <a:r>
              <a:rPr lang="en-US" dirty="0"/>
              <a:t> </a:t>
            </a:r>
            <a:r>
              <a:rPr lang="en-US" dirty="0" err="1"/>
              <a:t>sagittis</a:t>
            </a:r>
            <a:r>
              <a:rPr lang="en-US" dirty="0"/>
              <a:t>. </a:t>
            </a:r>
            <a:r>
              <a:rPr lang="en-US" dirty="0" err="1"/>
              <a:t>Aliquam</a:t>
            </a:r>
            <a:r>
              <a:rPr lang="en-US" dirty="0"/>
              <a:t> </a:t>
            </a:r>
            <a:r>
              <a:rPr lang="en-US" dirty="0" err="1"/>
              <a:t>neque</a:t>
            </a:r>
            <a:r>
              <a:rPr lang="en-US" dirty="0"/>
              <a:t> </a:t>
            </a:r>
            <a:r>
              <a:rPr lang="en-US" dirty="0" err="1"/>
              <a:t>massa</a:t>
            </a:r>
            <a:r>
              <a:rPr lang="en-US" dirty="0"/>
              <a:t>, </a:t>
            </a:r>
            <a:r>
              <a:rPr lang="en-US" dirty="0" err="1"/>
              <a:t>ornare</a:t>
            </a:r>
            <a:r>
              <a:rPr lang="en-US" dirty="0"/>
              <a:t> at </a:t>
            </a:r>
            <a:r>
              <a:rPr lang="en-US" dirty="0" err="1"/>
              <a:t>commodo</a:t>
            </a:r>
            <a:r>
              <a:rPr lang="en-US" dirty="0"/>
              <a:t> sit </a:t>
            </a:r>
            <a:r>
              <a:rPr lang="en-US" dirty="0" err="1"/>
              <a:t>amet</a:t>
            </a:r>
            <a:r>
              <a:rPr lang="en-US" dirty="0"/>
              <a:t>, un semper </a:t>
            </a:r>
            <a:r>
              <a:rPr lang="en-US" dirty="0" err="1"/>
              <a:t>sed</a:t>
            </a:r>
            <a:r>
              <a:rPr lang="en-US" dirty="0"/>
              <a:t> </a:t>
            </a:r>
            <a:r>
              <a:rPr lang="en-US" dirty="0" err="1"/>
              <a:t>erat</a:t>
            </a:r>
            <a:r>
              <a:rPr lang="en-US" dirty="0"/>
              <a:t>. </a:t>
            </a:r>
            <a:r>
              <a:rPr lang="en-US" dirty="0" err="1"/>
              <a:t>Suspendisse</a:t>
            </a:r>
            <a:r>
              <a:rPr lang="en-US" dirty="0"/>
              <a:t> </a:t>
            </a:r>
            <a:r>
              <a:rPr lang="en-US" dirty="0" err="1"/>
              <a:t>rhoncus</a:t>
            </a:r>
            <a:r>
              <a:rPr lang="en-US" dirty="0"/>
              <a:t>, </a:t>
            </a:r>
            <a:r>
              <a:rPr lang="en-US" dirty="0" err="1"/>
              <a:t>nunc</a:t>
            </a:r>
            <a:r>
              <a:rPr lang="en-US" dirty="0"/>
              <a:t> vitae dictum </a:t>
            </a:r>
            <a:r>
              <a:rPr lang="en-US" dirty="0" err="1"/>
              <a:t>pretium</a:t>
            </a:r>
            <a:r>
              <a:rPr lang="en-US" dirty="0"/>
              <a:t>, </a:t>
            </a:r>
            <a:r>
              <a:rPr lang="en-US" dirty="0" err="1"/>
              <a:t>libero</a:t>
            </a:r>
            <a:r>
              <a:rPr lang="en-US" dirty="0"/>
              <a:t> </a:t>
            </a:r>
            <a:r>
              <a:rPr lang="en-US" dirty="0" err="1"/>
              <a:t>purus</a:t>
            </a:r>
            <a:r>
              <a:rPr lang="en-US" dirty="0"/>
              <a:t> </a:t>
            </a:r>
            <a:r>
              <a:rPr lang="en-US" dirty="0" err="1"/>
              <a:t>convallis</a:t>
            </a:r>
            <a:r>
              <a:rPr lang="en-US" dirty="0"/>
              <a:t> </a:t>
            </a:r>
            <a:r>
              <a:rPr lang="en-US" dirty="0" err="1"/>
              <a:t>tortor</a:t>
            </a:r>
            <a:r>
              <a:rPr lang="en-US" dirty="0"/>
              <a:t>, </a:t>
            </a:r>
            <a:r>
              <a:rPr lang="en-US" dirty="0" err="1"/>
              <a:t>eget</a:t>
            </a:r>
            <a:r>
              <a:rPr lang="en-US" dirty="0"/>
              <a:t> </a:t>
            </a:r>
            <a:r>
              <a:rPr lang="en-US" dirty="0" err="1"/>
              <a:t>ultricies</a:t>
            </a:r>
            <a:r>
              <a:rPr lang="en-US" dirty="0"/>
              <a:t> </a:t>
            </a:r>
            <a:r>
              <a:rPr lang="en-US" dirty="0" err="1"/>
              <a:t>sapien</a:t>
            </a:r>
            <a:r>
              <a:rPr lang="en-US" dirty="0"/>
              <a:t>.</a:t>
            </a:r>
          </a:p>
        </p:txBody>
      </p:sp>
      <p:sp>
        <p:nvSpPr>
          <p:cNvPr id="10" name="Text Placeholder 9"/>
          <p:cNvSpPr>
            <a:spLocks noGrp="1"/>
          </p:cNvSpPr>
          <p:nvPr>
            <p:ph type="body" sz="quarter" idx="15" hasCustomPrompt="1"/>
          </p:nvPr>
        </p:nvSpPr>
        <p:spPr>
          <a:xfrm>
            <a:off x="6284386" y="1817688"/>
            <a:ext cx="5264149" cy="3567112"/>
          </a:xfrm>
          <a:prstGeom prst="rect">
            <a:avLst/>
          </a:prstGeom>
        </p:spPr>
        <p:txBody>
          <a:bodyPr vert="horz"/>
          <a:lstStyle>
            <a:lvl1pPr marL="0" indent="0" algn="l">
              <a:buFontTx/>
              <a:buNone/>
              <a:defRPr sz="1800" baseline="0">
                <a:solidFill>
                  <a:schemeClr val="tx1">
                    <a:lumMod val="65000"/>
                    <a:lumOff val="35000"/>
                  </a:schemeClr>
                </a:solidFill>
                <a:latin typeface="ITC Franklin Gothic Std Book Condensed"/>
              </a:defRPr>
            </a:lvl1pPr>
          </a:lstStyle>
          <a:p>
            <a:pPr lvl="0"/>
            <a:r>
              <a:rPr lang="en-US" dirty="0" err="1"/>
              <a:t>suspendisse</a:t>
            </a:r>
            <a:r>
              <a:rPr lang="en-US" dirty="0"/>
              <a:t> </a:t>
            </a:r>
            <a:r>
              <a:rPr lang="en-US" dirty="0" err="1"/>
              <a:t>potenti</a:t>
            </a:r>
            <a:r>
              <a:rPr lang="en-US" dirty="0"/>
              <a:t>. </a:t>
            </a:r>
            <a:r>
              <a:rPr lang="en-US" dirty="0" err="1"/>
              <a:t>Nunc</a:t>
            </a:r>
            <a:r>
              <a:rPr lang="en-US" dirty="0"/>
              <a:t> vitae </a:t>
            </a:r>
            <a:r>
              <a:rPr lang="en-US" dirty="0" err="1"/>
              <a:t>neque</a:t>
            </a:r>
            <a:r>
              <a:rPr lang="en-US" dirty="0"/>
              <a:t> et </a:t>
            </a:r>
            <a:r>
              <a:rPr lang="en-US" dirty="0" err="1"/>
              <a:t>puri</a:t>
            </a:r>
            <a:r>
              <a:rPr lang="en-US" dirty="0"/>
              <a:t> </a:t>
            </a:r>
            <a:r>
              <a:rPr lang="en-US" dirty="0" err="1"/>
              <a:t>tincidunt</a:t>
            </a:r>
            <a:r>
              <a:rPr lang="en-US" dirty="0"/>
              <a:t> </a:t>
            </a:r>
            <a:r>
              <a:rPr lang="en-US" dirty="0" err="1"/>
              <a:t>bibendum</a:t>
            </a:r>
            <a:r>
              <a:rPr lang="en-US" dirty="0"/>
              <a:t> vitae </a:t>
            </a:r>
            <a:r>
              <a:rPr lang="en-US" dirty="0" err="1"/>
              <a:t>sollicitudin</a:t>
            </a:r>
            <a:r>
              <a:rPr lang="en-US" dirty="0"/>
              <a:t> </a:t>
            </a:r>
            <a:r>
              <a:rPr lang="en-US" dirty="0" err="1"/>
              <a:t>urna</a:t>
            </a:r>
            <a:r>
              <a:rPr lang="en-US" dirty="0"/>
              <a:t>. </a:t>
            </a:r>
            <a:r>
              <a:rPr lang="en-US" dirty="0" err="1"/>
              <a:t>Cras</a:t>
            </a:r>
            <a:r>
              <a:rPr lang="en-US" dirty="0"/>
              <a:t> </a:t>
            </a:r>
            <a:r>
              <a:rPr lang="en-US" dirty="0" err="1"/>
              <a:t>eros</a:t>
            </a:r>
            <a:r>
              <a:rPr lang="en-US" dirty="0"/>
              <a:t> dolor, </a:t>
            </a:r>
            <a:r>
              <a:rPr lang="en-US" dirty="0" err="1"/>
              <a:t>finibus</a:t>
            </a:r>
            <a:r>
              <a:rPr lang="en-US" dirty="0"/>
              <a:t> in </a:t>
            </a:r>
            <a:r>
              <a:rPr lang="en-US" dirty="0" err="1"/>
              <a:t>risus</a:t>
            </a:r>
            <a:r>
              <a:rPr lang="en-US" dirty="0"/>
              <a:t> et, </a:t>
            </a:r>
            <a:r>
              <a:rPr lang="en-US" dirty="0" err="1"/>
              <a:t>hendrerit</a:t>
            </a:r>
            <a:r>
              <a:rPr lang="en-US" dirty="0"/>
              <a:t> </a:t>
            </a:r>
            <a:r>
              <a:rPr lang="en-US" dirty="0" err="1"/>
              <a:t>porta</a:t>
            </a:r>
            <a:r>
              <a:rPr lang="en-US" dirty="0"/>
              <a:t> </a:t>
            </a:r>
            <a:r>
              <a:rPr lang="en-US" dirty="0" err="1"/>
              <a:t>augue</a:t>
            </a:r>
            <a:r>
              <a:rPr lang="en-US" dirty="0"/>
              <a:t>. </a:t>
            </a:r>
            <a:r>
              <a:rPr lang="en-US" dirty="0" err="1"/>
              <a:t>Suspendisse</a:t>
            </a:r>
            <a:r>
              <a:rPr lang="en-US" dirty="0"/>
              <a:t> com </a:t>
            </a:r>
            <a:r>
              <a:rPr lang="en-US" dirty="0" err="1"/>
              <a:t>turpis</a:t>
            </a:r>
            <a:r>
              <a:rPr lang="en-US" dirty="0"/>
              <a:t> </a:t>
            </a:r>
            <a:r>
              <a:rPr lang="en-US" dirty="0" err="1"/>
              <a:t>nec</a:t>
            </a:r>
            <a:r>
              <a:rPr lang="en-US" dirty="0"/>
              <a:t> </a:t>
            </a:r>
            <a:r>
              <a:rPr lang="en-US" dirty="0" err="1"/>
              <a:t>vulputate</a:t>
            </a:r>
            <a:r>
              <a:rPr lang="en-US" dirty="0"/>
              <a:t> </a:t>
            </a:r>
            <a:r>
              <a:rPr lang="en-US" dirty="0" err="1"/>
              <a:t>vehicula</a:t>
            </a:r>
            <a:r>
              <a:rPr lang="en-US" dirty="0"/>
              <a:t>. </a:t>
            </a:r>
            <a:r>
              <a:rPr lang="en-US" dirty="0" err="1"/>
              <a:t>Nunc</a:t>
            </a:r>
            <a:r>
              <a:rPr lang="en-US" dirty="0"/>
              <a:t> </a:t>
            </a:r>
            <a:r>
              <a:rPr lang="en-US" dirty="0" err="1"/>
              <a:t>commodo</a:t>
            </a:r>
            <a:r>
              <a:rPr lang="en-US" dirty="0"/>
              <a:t> </a:t>
            </a:r>
            <a:r>
              <a:rPr lang="en-US" dirty="0" err="1"/>
              <a:t>leo</a:t>
            </a:r>
            <a:r>
              <a:rPr lang="en-US" dirty="0"/>
              <a:t> et </a:t>
            </a:r>
            <a:r>
              <a:rPr lang="en-US" dirty="0" err="1"/>
              <a:t>justo</a:t>
            </a:r>
            <a:r>
              <a:rPr lang="en-US" dirty="0"/>
              <a:t> </a:t>
            </a:r>
            <a:r>
              <a:rPr lang="en-US" dirty="0" err="1"/>
              <a:t>cursus</a:t>
            </a:r>
            <a:r>
              <a:rPr lang="en-US" dirty="0"/>
              <a:t>, </a:t>
            </a:r>
            <a:r>
              <a:rPr lang="en-US" dirty="0" err="1"/>
              <a:t>vel</a:t>
            </a:r>
            <a:r>
              <a:rPr lang="en-US" dirty="0"/>
              <a:t> </a:t>
            </a:r>
            <a:r>
              <a:rPr lang="en-US" dirty="0" err="1"/>
              <a:t>ultricies</a:t>
            </a:r>
            <a:r>
              <a:rPr lang="en-US" dirty="0"/>
              <a:t> </a:t>
            </a:r>
            <a:r>
              <a:rPr lang="en-US" dirty="0" err="1"/>
              <a:t>odio</a:t>
            </a:r>
            <a:r>
              <a:rPr lang="en-US" dirty="0"/>
              <a:t> </a:t>
            </a:r>
            <a:r>
              <a:rPr lang="en-US" dirty="0" err="1"/>
              <a:t>varius</a:t>
            </a:r>
            <a:r>
              <a:rPr lang="en-US" dirty="0"/>
              <a:t>. </a:t>
            </a:r>
            <a:r>
              <a:rPr lang="en-US" dirty="0" err="1"/>
              <a:t>Quisque</a:t>
            </a:r>
            <a:r>
              <a:rPr lang="en-US" dirty="0"/>
              <a:t> </a:t>
            </a:r>
            <a:r>
              <a:rPr lang="en-US" dirty="0" err="1"/>
              <a:t>pharetra</a:t>
            </a:r>
            <a:r>
              <a:rPr lang="en-US" dirty="0"/>
              <a:t> dolor </a:t>
            </a:r>
            <a:r>
              <a:rPr lang="en-US" dirty="0" err="1"/>
              <a:t>eu</a:t>
            </a:r>
            <a:r>
              <a:rPr lang="en-US" dirty="0"/>
              <a:t> </a:t>
            </a:r>
            <a:r>
              <a:rPr lang="en-US" dirty="0" err="1"/>
              <a:t>aliquam</a:t>
            </a:r>
            <a:r>
              <a:rPr lang="en-US" dirty="0"/>
              <a:t> </a:t>
            </a:r>
            <a:r>
              <a:rPr lang="en-US" dirty="0" err="1"/>
              <a:t>sagittis</a:t>
            </a:r>
            <a:r>
              <a:rPr lang="en-US" dirty="0"/>
              <a:t>. </a:t>
            </a:r>
            <a:r>
              <a:rPr lang="en-US" dirty="0" err="1"/>
              <a:t>Aliquam</a:t>
            </a:r>
            <a:r>
              <a:rPr lang="en-US" dirty="0"/>
              <a:t> </a:t>
            </a:r>
            <a:r>
              <a:rPr lang="en-US" dirty="0" err="1"/>
              <a:t>neque</a:t>
            </a:r>
            <a:r>
              <a:rPr lang="en-US" dirty="0"/>
              <a:t> </a:t>
            </a:r>
            <a:r>
              <a:rPr lang="en-US" dirty="0" err="1"/>
              <a:t>massa</a:t>
            </a:r>
            <a:r>
              <a:rPr lang="en-US" dirty="0"/>
              <a:t>, </a:t>
            </a:r>
            <a:r>
              <a:rPr lang="en-US" dirty="0" err="1"/>
              <a:t>orn</a:t>
            </a:r>
            <a:r>
              <a:rPr lang="en-US" dirty="0"/>
              <a:t> at </a:t>
            </a:r>
            <a:r>
              <a:rPr lang="en-US" dirty="0" err="1"/>
              <a:t>commodo</a:t>
            </a:r>
            <a:r>
              <a:rPr lang="en-US" dirty="0"/>
              <a:t> sit </a:t>
            </a:r>
            <a:r>
              <a:rPr lang="en-US" dirty="0" err="1"/>
              <a:t>amet</a:t>
            </a:r>
            <a:r>
              <a:rPr lang="en-US" dirty="0"/>
              <a:t>, semper </a:t>
            </a:r>
            <a:r>
              <a:rPr lang="en-US" dirty="0" err="1"/>
              <a:t>sed</a:t>
            </a:r>
            <a:r>
              <a:rPr lang="en-US" dirty="0"/>
              <a:t> </a:t>
            </a:r>
            <a:r>
              <a:rPr lang="en-US" dirty="0" err="1"/>
              <a:t>erat</a:t>
            </a:r>
            <a:r>
              <a:rPr lang="en-US" dirty="0"/>
              <a:t>. </a:t>
            </a:r>
            <a:r>
              <a:rPr lang="en-US" dirty="0" err="1"/>
              <a:t>Disse</a:t>
            </a:r>
            <a:r>
              <a:rPr lang="en-US" dirty="0"/>
              <a:t> </a:t>
            </a:r>
            <a:r>
              <a:rPr lang="en-US" dirty="0" err="1"/>
              <a:t>rhoncus</a:t>
            </a:r>
            <a:r>
              <a:rPr lang="en-US" dirty="0"/>
              <a:t>, </a:t>
            </a:r>
            <a:r>
              <a:rPr lang="en-US" dirty="0" err="1"/>
              <a:t>nunc</a:t>
            </a:r>
            <a:r>
              <a:rPr lang="en-US" dirty="0"/>
              <a:t> vitae dictum </a:t>
            </a:r>
            <a:r>
              <a:rPr lang="en-US" dirty="0" err="1"/>
              <a:t>pretium</a:t>
            </a:r>
            <a:r>
              <a:rPr lang="en-US" dirty="0"/>
              <a:t>, </a:t>
            </a:r>
            <a:r>
              <a:rPr lang="en-US" dirty="0" err="1"/>
              <a:t>libero</a:t>
            </a:r>
            <a:r>
              <a:rPr lang="en-US" dirty="0"/>
              <a:t> </a:t>
            </a:r>
            <a:r>
              <a:rPr lang="en-US" dirty="0" err="1"/>
              <a:t>purus</a:t>
            </a:r>
            <a:r>
              <a:rPr lang="en-US" dirty="0"/>
              <a:t> </a:t>
            </a:r>
            <a:r>
              <a:rPr lang="en-US" dirty="0" err="1"/>
              <a:t>convallis</a:t>
            </a:r>
            <a:r>
              <a:rPr lang="en-US" dirty="0"/>
              <a:t> </a:t>
            </a:r>
            <a:r>
              <a:rPr lang="en-US" dirty="0" err="1"/>
              <a:t>tortor</a:t>
            </a:r>
            <a:r>
              <a:rPr lang="en-US" dirty="0"/>
              <a:t>, </a:t>
            </a:r>
            <a:r>
              <a:rPr lang="en-US" dirty="0" err="1"/>
              <a:t>eget</a:t>
            </a:r>
            <a:r>
              <a:rPr lang="en-US" dirty="0"/>
              <a:t> </a:t>
            </a:r>
            <a:r>
              <a:rPr lang="en-US" dirty="0" err="1"/>
              <a:t>ultricies</a:t>
            </a:r>
            <a:r>
              <a:rPr lang="en-US" dirty="0"/>
              <a:t>.</a:t>
            </a:r>
          </a:p>
        </p:txBody>
      </p:sp>
    </p:spTree>
    <p:extLst>
      <p:ext uri="{BB962C8B-B14F-4D97-AF65-F5344CB8AC3E}">
        <p14:creationId xmlns:p14="http://schemas.microsoft.com/office/powerpoint/2010/main" val="394522627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O2: bulleted text">
    <p:spTree>
      <p:nvGrpSpPr>
        <p:cNvPr id="1" name=""/>
        <p:cNvGrpSpPr/>
        <p:nvPr/>
      </p:nvGrpSpPr>
      <p:grpSpPr>
        <a:xfrm>
          <a:off x="0" y="0"/>
          <a:ext cx="0" cy="0"/>
          <a:chOff x="0" y="0"/>
          <a:chExt cx="0" cy="0"/>
        </a:xfrm>
      </p:grpSpPr>
      <p:sp>
        <p:nvSpPr>
          <p:cNvPr id="8" name="Text Placeholder 11"/>
          <p:cNvSpPr>
            <a:spLocks noGrp="1"/>
          </p:cNvSpPr>
          <p:nvPr>
            <p:ph type="body" sz="quarter" idx="11" hasCustomPrompt="1"/>
          </p:nvPr>
        </p:nvSpPr>
        <p:spPr>
          <a:xfrm>
            <a:off x="4006426" y="1689100"/>
            <a:ext cx="4240107" cy="4013200"/>
          </a:xfrm>
          <a:prstGeom prst="rect">
            <a:avLst/>
          </a:prstGeom>
        </p:spPr>
        <p:txBody>
          <a:bodyPr vert="horz"/>
          <a:lstStyle>
            <a:lvl1pPr marL="342900" indent="-342900">
              <a:buFont typeface="Arial"/>
              <a:buChar char="•"/>
              <a:defRPr sz="2000" baseline="0">
                <a:solidFill>
                  <a:schemeClr val="tx2">
                    <a:lumMod val="75000"/>
                  </a:schemeClr>
                </a:solidFill>
                <a:latin typeface="ITC Franklin Gothic Std Book Compressed"/>
              </a:defRPr>
            </a:lvl1pPr>
          </a:lstStyle>
          <a:p>
            <a:pPr lvl="0"/>
            <a:r>
              <a:rPr lang="en-US" dirty="0" err="1"/>
              <a:t>Lorem</a:t>
            </a:r>
            <a:r>
              <a:rPr lang="en-US" dirty="0"/>
              <a:t> </a:t>
            </a:r>
            <a:r>
              <a:rPr lang="en-US" dirty="0" err="1"/>
              <a:t>Ipsum</a:t>
            </a:r>
            <a:r>
              <a:rPr lang="en-US" dirty="0"/>
              <a:t> Dolor </a:t>
            </a:r>
          </a:p>
          <a:p>
            <a:pPr lvl="0"/>
            <a:r>
              <a:rPr lang="en-US" dirty="0" err="1"/>
              <a:t>Ishnack</a:t>
            </a:r>
            <a:r>
              <a:rPr lang="en-US" dirty="0"/>
              <a:t> Mansions Epson</a:t>
            </a:r>
          </a:p>
          <a:p>
            <a:pPr lvl="0"/>
            <a:r>
              <a:rPr lang="en-US" dirty="0"/>
              <a:t>Et Su </a:t>
            </a:r>
            <a:r>
              <a:rPr lang="en-US" dirty="0" err="1"/>
              <a:t>Domine</a:t>
            </a:r>
            <a:r>
              <a:rPr lang="en-US" dirty="0"/>
              <a:t> Antes</a:t>
            </a:r>
          </a:p>
          <a:p>
            <a:pPr lvl="0"/>
            <a:r>
              <a:rPr lang="en-US" dirty="0" err="1"/>
              <a:t>Lorem</a:t>
            </a:r>
            <a:r>
              <a:rPr lang="en-US" dirty="0"/>
              <a:t> </a:t>
            </a:r>
            <a:r>
              <a:rPr lang="en-US" dirty="0" err="1"/>
              <a:t>Ipsum</a:t>
            </a:r>
            <a:r>
              <a:rPr lang="en-US" dirty="0"/>
              <a:t> Dolor </a:t>
            </a:r>
          </a:p>
          <a:p>
            <a:pPr lvl="0"/>
            <a:r>
              <a:rPr lang="en-US" dirty="0" err="1"/>
              <a:t>Ishnack</a:t>
            </a:r>
            <a:r>
              <a:rPr lang="en-US" dirty="0"/>
              <a:t> Mansions Epson</a:t>
            </a:r>
          </a:p>
          <a:p>
            <a:pPr lvl="0"/>
            <a:r>
              <a:rPr lang="en-US" dirty="0" err="1"/>
              <a:t>Lorem</a:t>
            </a:r>
            <a:r>
              <a:rPr lang="en-US" dirty="0"/>
              <a:t> </a:t>
            </a:r>
            <a:r>
              <a:rPr lang="en-US" dirty="0" err="1"/>
              <a:t>Ipsum</a:t>
            </a:r>
            <a:r>
              <a:rPr lang="en-US" dirty="0"/>
              <a:t> Dolor </a:t>
            </a:r>
          </a:p>
          <a:p>
            <a:pPr lvl="0"/>
            <a:r>
              <a:rPr lang="en-US" dirty="0" err="1"/>
              <a:t>Ishnack</a:t>
            </a:r>
            <a:r>
              <a:rPr lang="en-US" dirty="0"/>
              <a:t> Mansions Epson</a:t>
            </a:r>
          </a:p>
          <a:p>
            <a:pPr lvl="0"/>
            <a:r>
              <a:rPr lang="en-US" dirty="0"/>
              <a:t>Et Su </a:t>
            </a:r>
            <a:r>
              <a:rPr lang="en-US" dirty="0" err="1"/>
              <a:t>Domine</a:t>
            </a:r>
            <a:r>
              <a:rPr lang="en-US" dirty="0"/>
              <a:t> Antes</a:t>
            </a:r>
          </a:p>
          <a:p>
            <a:pPr lvl="0"/>
            <a:r>
              <a:rPr lang="en-US" dirty="0" err="1"/>
              <a:t>Lorem</a:t>
            </a:r>
            <a:r>
              <a:rPr lang="en-US" dirty="0"/>
              <a:t> </a:t>
            </a:r>
            <a:r>
              <a:rPr lang="en-US" dirty="0" err="1"/>
              <a:t>Ipsum</a:t>
            </a:r>
            <a:r>
              <a:rPr lang="en-US" dirty="0"/>
              <a:t> Dolor </a:t>
            </a:r>
          </a:p>
          <a:p>
            <a:pPr lvl="0"/>
            <a:r>
              <a:rPr lang="en-US" dirty="0" err="1"/>
              <a:t>Ishnack</a:t>
            </a:r>
            <a:r>
              <a:rPr lang="en-US" dirty="0"/>
              <a:t> Mansions Epson</a:t>
            </a:r>
          </a:p>
        </p:txBody>
      </p:sp>
      <p:sp>
        <p:nvSpPr>
          <p:cNvPr id="9" name="Slide Number Placeholder 8"/>
          <p:cNvSpPr>
            <a:spLocks noGrp="1"/>
          </p:cNvSpPr>
          <p:nvPr>
            <p:ph type="sldNum" sz="quarter" idx="12"/>
          </p:nvPr>
        </p:nvSpPr>
        <p:spPr/>
        <p:txBody>
          <a:bodyPr/>
          <a:lstStyle/>
          <a:p>
            <a:fld id="{0F418C06-167A-E646-9EF6-18275B625F6B}" type="slidenum">
              <a:rPr lang="en-US" smtClean="0"/>
              <a:pPr/>
              <a:t>‹#›</a:t>
            </a:fld>
            <a:endParaRPr lang="en-US" dirty="0"/>
          </a:p>
        </p:txBody>
      </p:sp>
      <p:sp>
        <p:nvSpPr>
          <p:cNvPr id="10" name="Text Placeholder 7"/>
          <p:cNvSpPr>
            <a:spLocks noGrp="1"/>
          </p:cNvSpPr>
          <p:nvPr>
            <p:ph type="body" sz="quarter" idx="10" hasCustomPrompt="1"/>
          </p:nvPr>
        </p:nvSpPr>
        <p:spPr>
          <a:xfrm>
            <a:off x="0" y="622300"/>
            <a:ext cx="12192000" cy="457200"/>
          </a:xfrm>
          <a:prstGeom prst="rect">
            <a:avLst/>
          </a:prstGeom>
        </p:spPr>
        <p:txBody>
          <a:bodyPr vert="horz"/>
          <a:lstStyle>
            <a:lvl1pPr marL="0" indent="0" algn="ctr">
              <a:buFontTx/>
              <a:buNone/>
              <a:defRPr baseline="0">
                <a:solidFill>
                  <a:schemeClr val="tx2">
                    <a:lumMod val="75000"/>
                  </a:schemeClr>
                </a:solidFill>
                <a:latin typeface="ITC Franklin Gothic Std Demi Compressed"/>
              </a:defRPr>
            </a:lvl1pPr>
          </a:lstStyle>
          <a:p>
            <a:pPr lvl="0"/>
            <a:r>
              <a:rPr lang="en-US" dirty="0"/>
              <a:t>TITLE FOR A LIST HERE</a:t>
            </a:r>
          </a:p>
        </p:txBody>
      </p:sp>
    </p:spTree>
    <p:extLst>
      <p:ext uri="{BB962C8B-B14F-4D97-AF65-F5344CB8AC3E}">
        <p14:creationId xmlns:p14="http://schemas.microsoft.com/office/powerpoint/2010/main" val="288997690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O2: short text">
    <p:spTree>
      <p:nvGrpSpPr>
        <p:cNvPr id="1" name=""/>
        <p:cNvGrpSpPr/>
        <p:nvPr/>
      </p:nvGrpSpPr>
      <p:grpSpPr>
        <a:xfrm>
          <a:off x="0" y="0"/>
          <a:ext cx="0" cy="0"/>
          <a:chOff x="0" y="0"/>
          <a:chExt cx="0" cy="0"/>
        </a:xfrm>
      </p:grpSpPr>
      <p:sp>
        <p:nvSpPr>
          <p:cNvPr id="8" name="Slide Number Placeholder 7"/>
          <p:cNvSpPr>
            <a:spLocks noGrp="1"/>
          </p:cNvSpPr>
          <p:nvPr>
            <p:ph type="sldNum" sz="quarter" idx="10"/>
          </p:nvPr>
        </p:nvSpPr>
        <p:spPr/>
        <p:txBody>
          <a:bodyPr/>
          <a:lstStyle/>
          <a:p>
            <a:fld id="{0F418C06-167A-E646-9EF6-18275B625F6B}" type="slidenum">
              <a:rPr lang="en-US" smtClean="0"/>
              <a:pPr/>
              <a:t>‹#›</a:t>
            </a:fld>
            <a:endParaRPr lang="en-US" dirty="0"/>
          </a:p>
        </p:txBody>
      </p:sp>
      <p:sp>
        <p:nvSpPr>
          <p:cNvPr id="5" name="Text Placeholder 7"/>
          <p:cNvSpPr>
            <a:spLocks noGrp="1"/>
          </p:cNvSpPr>
          <p:nvPr>
            <p:ph type="body" sz="quarter" idx="13" hasCustomPrompt="1"/>
          </p:nvPr>
        </p:nvSpPr>
        <p:spPr>
          <a:xfrm>
            <a:off x="0" y="614069"/>
            <a:ext cx="12192000" cy="508150"/>
          </a:xfrm>
          <a:prstGeom prst="rect">
            <a:avLst/>
          </a:prstGeom>
        </p:spPr>
        <p:txBody>
          <a:bodyPr vert="horz"/>
          <a:lstStyle>
            <a:lvl1pPr marL="0" indent="0" algn="ctr">
              <a:buFontTx/>
              <a:buNone/>
              <a:defRPr baseline="0">
                <a:solidFill>
                  <a:schemeClr val="accent6">
                    <a:lumMod val="75000"/>
                  </a:schemeClr>
                </a:solidFill>
                <a:latin typeface="ITC Franklin Gothic Std Demi Compressed"/>
              </a:defRPr>
            </a:lvl1pPr>
          </a:lstStyle>
          <a:p>
            <a:pPr lvl="0"/>
            <a:r>
              <a:rPr lang="en-US" dirty="0"/>
              <a:t>SHORT PARAGRAPH TEMPLATE TITLE</a:t>
            </a:r>
          </a:p>
        </p:txBody>
      </p:sp>
      <p:sp>
        <p:nvSpPr>
          <p:cNvPr id="6" name="Text Placeholder 10"/>
          <p:cNvSpPr>
            <a:spLocks noGrp="1"/>
          </p:cNvSpPr>
          <p:nvPr>
            <p:ph type="body" sz="quarter" idx="14" hasCustomPrompt="1"/>
          </p:nvPr>
        </p:nvSpPr>
        <p:spPr>
          <a:xfrm>
            <a:off x="1930400" y="1816100"/>
            <a:ext cx="8263467" cy="2273300"/>
          </a:xfrm>
          <a:prstGeom prst="rect">
            <a:avLst/>
          </a:prstGeom>
        </p:spPr>
        <p:txBody>
          <a:bodyPr vert="horz"/>
          <a:lstStyle>
            <a:lvl1pPr marL="0" indent="0" algn="l">
              <a:buFontTx/>
              <a:buNone/>
              <a:defRPr sz="1800" baseline="0">
                <a:solidFill>
                  <a:schemeClr val="tx1">
                    <a:lumMod val="65000"/>
                    <a:lumOff val="35000"/>
                  </a:schemeClr>
                </a:solidFill>
                <a:latin typeface="ITC Franklin Gothic Std Book Condensed"/>
              </a:defRPr>
            </a:lvl1pPr>
          </a:lstStyle>
          <a:p>
            <a:pPr lvl="0"/>
            <a:r>
              <a:rPr lang="en-US" dirty="0" err="1"/>
              <a:t>Suspendisse</a:t>
            </a:r>
            <a:r>
              <a:rPr lang="en-US" dirty="0"/>
              <a:t> </a:t>
            </a:r>
            <a:r>
              <a:rPr lang="en-US" dirty="0" err="1"/>
              <a:t>potenti</a:t>
            </a:r>
            <a:r>
              <a:rPr lang="en-US" dirty="0"/>
              <a:t>. </a:t>
            </a:r>
            <a:r>
              <a:rPr lang="en-US" dirty="0" err="1"/>
              <a:t>Nunc</a:t>
            </a:r>
            <a:r>
              <a:rPr lang="en-US" dirty="0"/>
              <a:t> vitae </a:t>
            </a:r>
            <a:r>
              <a:rPr lang="en-US" dirty="0" err="1"/>
              <a:t>neque</a:t>
            </a:r>
            <a:r>
              <a:rPr lang="en-US" dirty="0"/>
              <a:t> et </a:t>
            </a:r>
            <a:r>
              <a:rPr lang="en-US" dirty="0" err="1"/>
              <a:t>purus</a:t>
            </a:r>
            <a:r>
              <a:rPr lang="en-US" dirty="0"/>
              <a:t> </a:t>
            </a:r>
            <a:r>
              <a:rPr lang="en-US" dirty="0" err="1"/>
              <a:t>tincidunt</a:t>
            </a:r>
            <a:r>
              <a:rPr lang="en-US" dirty="0"/>
              <a:t> </a:t>
            </a:r>
            <a:r>
              <a:rPr lang="en-US" dirty="0" err="1"/>
              <a:t>bibendum</a:t>
            </a:r>
            <a:r>
              <a:rPr lang="en-US" dirty="0"/>
              <a:t> vitae </a:t>
            </a:r>
            <a:r>
              <a:rPr lang="en-US" dirty="0" err="1"/>
              <a:t>sollicitudin</a:t>
            </a:r>
            <a:r>
              <a:rPr lang="en-US" dirty="0"/>
              <a:t> </a:t>
            </a:r>
            <a:r>
              <a:rPr lang="en-US" dirty="0" err="1"/>
              <a:t>urna</a:t>
            </a:r>
            <a:r>
              <a:rPr lang="en-US" dirty="0"/>
              <a:t>. </a:t>
            </a:r>
            <a:r>
              <a:rPr lang="en-US" dirty="0" err="1"/>
              <a:t>Cras</a:t>
            </a:r>
            <a:r>
              <a:rPr lang="en-US" dirty="0"/>
              <a:t> </a:t>
            </a:r>
            <a:r>
              <a:rPr lang="en-US" dirty="0" err="1"/>
              <a:t>eros</a:t>
            </a:r>
            <a:r>
              <a:rPr lang="en-US" dirty="0"/>
              <a:t> dolor, </a:t>
            </a:r>
            <a:r>
              <a:rPr lang="en-US" dirty="0" err="1"/>
              <a:t>finibus</a:t>
            </a:r>
            <a:r>
              <a:rPr lang="en-US" dirty="0"/>
              <a:t> in </a:t>
            </a:r>
            <a:r>
              <a:rPr lang="en-US" dirty="0" err="1"/>
              <a:t>risus</a:t>
            </a:r>
            <a:r>
              <a:rPr lang="en-US" dirty="0"/>
              <a:t> </a:t>
            </a:r>
            <a:r>
              <a:rPr lang="en-US" dirty="0" err="1"/>
              <a:t>etus</a:t>
            </a:r>
            <a:r>
              <a:rPr lang="en-US" dirty="0"/>
              <a:t>, </a:t>
            </a:r>
            <a:r>
              <a:rPr lang="en-US" dirty="0" err="1"/>
              <a:t>hendrerit</a:t>
            </a:r>
            <a:r>
              <a:rPr lang="en-US" dirty="0"/>
              <a:t> </a:t>
            </a:r>
            <a:r>
              <a:rPr lang="en-US" dirty="0" err="1"/>
              <a:t>porta</a:t>
            </a:r>
            <a:r>
              <a:rPr lang="en-US" dirty="0"/>
              <a:t> </a:t>
            </a:r>
            <a:r>
              <a:rPr lang="en-US" dirty="0" err="1"/>
              <a:t>augue</a:t>
            </a:r>
            <a:r>
              <a:rPr lang="en-US" dirty="0"/>
              <a:t>. </a:t>
            </a:r>
            <a:r>
              <a:rPr lang="en-US" dirty="0" err="1"/>
              <a:t>Suspendisse</a:t>
            </a:r>
            <a:r>
              <a:rPr lang="en-US" dirty="0"/>
              <a:t> com </a:t>
            </a:r>
            <a:r>
              <a:rPr lang="en-US" dirty="0" err="1"/>
              <a:t>turpis</a:t>
            </a:r>
            <a:r>
              <a:rPr lang="en-US" dirty="0"/>
              <a:t> </a:t>
            </a:r>
            <a:r>
              <a:rPr lang="en-US" dirty="0" err="1"/>
              <a:t>nec</a:t>
            </a:r>
            <a:r>
              <a:rPr lang="en-US" dirty="0"/>
              <a:t> </a:t>
            </a:r>
            <a:r>
              <a:rPr lang="en-US" dirty="0" err="1"/>
              <a:t>vulputate</a:t>
            </a:r>
            <a:r>
              <a:rPr lang="en-US" dirty="0"/>
              <a:t> </a:t>
            </a:r>
            <a:r>
              <a:rPr lang="en-US" dirty="0" err="1"/>
              <a:t>vehicula</a:t>
            </a:r>
            <a:r>
              <a:rPr lang="en-US" dirty="0"/>
              <a:t>. </a:t>
            </a:r>
            <a:r>
              <a:rPr lang="en-US" dirty="0" err="1"/>
              <a:t>Nunc</a:t>
            </a:r>
            <a:r>
              <a:rPr lang="en-US" dirty="0"/>
              <a:t> </a:t>
            </a:r>
            <a:r>
              <a:rPr lang="en-US" dirty="0" err="1"/>
              <a:t>commodo</a:t>
            </a:r>
            <a:r>
              <a:rPr lang="en-US" dirty="0"/>
              <a:t> </a:t>
            </a:r>
            <a:r>
              <a:rPr lang="en-US" dirty="0" err="1"/>
              <a:t>leo</a:t>
            </a:r>
            <a:r>
              <a:rPr lang="en-US" dirty="0"/>
              <a:t> </a:t>
            </a:r>
            <a:r>
              <a:rPr lang="en-US" dirty="0" err="1"/>
              <a:t>justo</a:t>
            </a:r>
            <a:r>
              <a:rPr lang="en-US" dirty="0"/>
              <a:t> </a:t>
            </a:r>
            <a:r>
              <a:rPr lang="en-US" dirty="0" err="1"/>
              <a:t>cursus</a:t>
            </a:r>
            <a:r>
              <a:rPr lang="en-US" dirty="0"/>
              <a:t>, </a:t>
            </a:r>
            <a:r>
              <a:rPr lang="en-US" dirty="0" err="1"/>
              <a:t>vel</a:t>
            </a:r>
            <a:r>
              <a:rPr lang="en-US" dirty="0"/>
              <a:t> </a:t>
            </a:r>
            <a:r>
              <a:rPr lang="en-US" dirty="0" err="1"/>
              <a:t>ultricies</a:t>
            </a:r>
            <a:r>
              <a:rPr lang="en-US" dirty="0"/>
              <a:t> </a:t>
            </a:r>
            <a:r>
              <a:rPr lang="en-US" dirty="0" err="1"/>
              <a:t>odio</a:t>
            </a:r>
            <a:r>
              <a:rPr lang="en-US" dirty="0"/>
              <a:t> </a:t>
            </a:r>
            <a:r>
              <a:rPr lang="en-US" dirty="0" err="1"/>
              <a:t>varius</a:t>
            </a:r>
            <a:r>
              <a:rPr lang="en-US" dirty="0"/>
              <a:t>. </a:t>
            </a:r>
            <a:r>
              <a:rPr lang="en-US" dirty="0" err="1"/>
              <a:t>Quisquety</a:t>
            </a:r>
            <a:r>
              <a:rPr lang="en-US" dirty="0"/>
              <a:t> </a:t>
            </a:r>
            <a:r>
              <a:rPr lang="en-US" dirty="0" err="1"/>
              <a:t>pharetra</a:t>
            </a:r>
            <a:r>
              <a:rPr lang="en-US" dirty="0"/>
              <a:t> dolor </a:t>
            </a:r>
            <a:r>
              <a:rPr lang="en-US" dirty="0" err="1"/>
              <a:t>eu</a:t>
            </a:r>
            <a:r>
              <a:rPr lang="en-US" dirty="0"/>
              <a:t> </a:t>
            </a:r>
            <a:r>
              <a:rPr lang="en-US" dirty="0" err="1"/>
              <a:t>aliquam</a:t>
            </a:r>
            <a:r>
              <a:rPr lang="en-US" dirty="0"/>
              <a:t> </a:t>
            </a:r>
            <a:r>
              <a:rPr lang="en-US" dirty="0" err="1"/>
              <a:t>sagittis</a:t>
            </a:r>
            <a:r>
              <a:rPr lang="en-US" dirty="0"/>
              <a:t>. </a:t>
            </a:r>
            <a:r>
              <a:rPr lang="en-US" dirty="0" err="1"/>
              <a:t>Aliquam</a:t>
            </a:r>
            <a:r>
              <a:rPr lang="en-US" dirty="0"/>
              <a:t> </a:t>
            </a:r>
            <a:r>
              <a:rPr lang="en-US" dirty="0" err="1"/>
              <a:t>neque</a:t>
            </a:r>
            <a:r>
              <a:rPr lang="en-US" dirty="0"/>
              <a:t> </a:t>
            </a:r>
            <a:r>
              <a:rPr lang="en-US" dirty="0" err="1"/>
              <a:t>massa</a:t>
            </a:r>
            <a:r>
              <a:rPr lang="en-US" dirty="0"/>
              <a:t>, </a:t>
            </a:r>
            <a:r>
              <a:rPr lang="en-US" dirty="0" err="1"/>
              <a:t>ornare</a:t>
            </a:r>
            <a:r>
              <a:rPr lang="en-US" dirty="0"/>
              <a:t> at </a:t>
            </a:r>
            <a:r>
              <a:rPr lang="en-US" dirty="0" err="1"/>
              <a:t>commodo</a:t>
            </a:r>
            <a:r>
              <a:rPr lang="en-US" dirty="0"/>
              <a:t> sit </a:t>
            </a:r>
            <a:r>
              <a:rPr lang="en-US" dirty="0" err="1"/>
              <a:t>amet</a:t>
            </a:r>
            <a:r>
              <a:rPr lang="en-US" dirty="0"/>
              <a:t>, un semper </a:t>
            </a:r>
            <a:r>
              <a:rPr lang="en-US" dirty="0" err="1"/>
              <a:t>sed</a:t>
            </a:r>
            <a:r>
              <a:rPr lang="en-US" dirty="0"/>
              <a:t> </a:t>
            </a:r>
            <a:r>
              <a:rPr lang="en-US" dirty="0" err="1"/>
              <a:t>erat</a:t>
            </a:r>
            <a:r>
              <a:rPr lang="en-US" dirty="0"/>
              <a:t>. </a:t>
            </a:r>
            <a:r>
              <a:rPr lang="en-US" dirty="0" err="1"/>
              <a:t>Suspendisse</a:t>
            </a:r>
            <a:r>
              <a:rPr lang="en-US" dirty="0"/>
              <a:t> </a:t>
            </a:r>
            <a:r>
              <a:rPr lang="en-US" dirty="0" err="1"/>
              <a:t>rhoncus</a:t>
            </a:r>
            <a:r>
              <a:rPr lang="en-US" dirty="0"/>
              <a:t>, </a:t>
            </a:r>
            <a:r>
              <a:rPr lang="en-US" dirty="0" err="1"/>
              <a:t>nunc</a:t>
            </a:r>
            <a:r>
              <a:rPr lang="en-US" dirty="0"/>
              <a:t> vitae dictum </a:t>
            </a:r>
            <a:r>
              <a:rPr lang="en-US" dirty="0" err="1"/>
              <a:t>pretium</a:t>
            </a:r>
            <a:r>
              <a:rPr lang="en-US" dirty="0"/>
              <a:t>, </a:t>
            </a:r>
            <a:r>
              <a:rPr lang="en-US" dirty="0" err="1"/>
              <a:t>libero</a:t>
            </a:r>
            <a:r>
              <a:rPr lang="en-US" dirty="0"/>
              <a:t> </a:t>
            </a:r>
            <a:r>
              <a:rPr lang="en-US" dirty="0" err="1"/>
              <a:t>purus</a:t>
            </a:r>
            <a:r>
              <a:rPr lang="en-US" dirty="0"/>
              <a:t> </a:t>
            </a:r>
            <a:r>
              <a:rPr lang="en-US" dirty="0" err="1"/>
              <a:t>convallis</a:t>
            </a:r>
            <a:r>
              <a:rPr lang="en-US" dirty="0"/>
              <a:t> </a:t>
            </a:r>
            <a:r>
              <a:rPr lang="en-US" dirty="0" err="1"/>
              <a:t>tortor</a:t>
            </a:r>
            <a:r>
              <a:rPr lang="en-US" dirty="0"/>
              <a:t>, </a:t>
            </a:r>
            <a:r>
              <a:rPr lang="en-US" dirty="0" err="1"/>
              <a:t>eget</a:t>
            </a:r>
            <a:r>
              <a:rPr lang="en-US" dirty="0"/>
              <a:t> </a:t>
            </a:r>
            <a:r>
              <a:rPr lang="en-US" dirty="0" err="1"/>
              <a:t>ultricies</a:t>
            </a:r>
            <a:r>
              <a:rPr lang="en-US" dirty="0"/>
              <a:t> </a:t>
            </a:r>
            <a:r>
              <a:rPr lang="en-US" dirty="0" err="1"/>
              <a:t>sapien</a:t>
            </a:r>
            <a:r>
              <a:rPr lang="en-US" dirty="0"/>
              <a:t> </a:t>
            </a:r>
            <a:r>
              <a:rPr lang="en-US" dirty="0" err="1"/>
              <a:t>odio</a:t>
            </a:r>
            <a:r>
              <a:rPr lang="en-US" dirty="0"/>
              <a:t> non ant. Lore </a:t>
            </a:r>
            <a:r>
              <a:rPr lang="en-US" dirty="0" err="1"/>
              <a:t>ipsum</a:t>
            </a:r>
            <a:r>
              <a:rPr lang="en-US" dirty="0"/>
              <a:t> </a:t>
            </a:r>
            <a:r>
              <a:rPr lang="en-US" dirty="0" err="1"/>
              <a:t>lunpt</a:t>
            </a:r>
            <a:r>
              <a:rPr lang="en-US" dirty="0"/>
              <a:t> and </a:t>
            </a:r>
            <a:r>
              <a:rPr lang="en-US" dirty="0" err="1"/>
              <a:t>ishlam</a:t>
            </a:r>
            <a:r>
              <a:rPr lang="en-US" dirty="0"/>
              <a:t>. </a:t>
            </a:r>
            <a:r>
              <a:rPr lang="en-US" dirty="0" err="1"/>
              <a:t>Nunc</a:t>
            </a:r>
            <a:r>
              <a:rPr lang="en-US" dirty="0"/>
              <a:t> vitae </a:t>
            </a:r>
            <a:r>
              <a:rPr lang="en-US" dirty="0" err="1"/>
              <a:t>neque</a:t>
            </a:r>
            <a:r>
              <a:rPr lang="en-US" dirty="0"/>
              <a:t> </a:t>
            </a:r>
            <a:r>
              <a:rPr lang="en-US" dirty="0" err="1"/>
              <a:t>etus</a:t>
            </a:r>
            <a:r>
              <a:rPr lang="en-US" dirty="0"/>
              <a:t>.</a:t>
            </a:r>
          </a:p>
        </p:txBody>
      </p:sp>
    </p:spTree>
    <p:extLst>
      <p:ext uri="{BB962C8B-B14F-4D97-AF65-F5344CB8AC3E}">
        <p14:creationId xmlns:p14="http://schemas.microsoft.com/office/powerpoint/2010/main" val="290054894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2: table">
    <p:spTree>
      <p:nvGrpSpPr>
        <p:cNvPr id="1" name=""/>
        <p:cNvGrpSpPr/>
        <p:nvPr/>
      </p:nvGrpSpPr>
      <p:grpSpPr>
        <a:xfrm>
          <a:off x="0" y="0"/>
          <a:ext cx="0" cy="0"/>
          <a:chOff x="0" y="0"/>
          <a:chExt cx="0" cy="0"/>
        </a:xfrm>
      </p:grpSpPr>
      <p:sp>
        <p:nvSpPr>
          <p:cNvPr id="10" name="Slide Number Placeholder 9"/>
          <p:cNvSpPr>
            <a:spLocks noGrp="1"/>
          </p:cNvSpPr>
          <p:nvPr>
            <p:ph type="sldNum" sz="quarter" idx="10"/>
          </p:nvPr>
        </p:nvSpPr>
        <p:spPr/>
        <p:txBody>
          <a:bodyPr/>
          <a:lstStyle/>
          <a:p>
            <a:fld id="{0F418C06-167A-E646-9EF6-18275B625F6B}" type="slidenum">
              <a:rPr lang="en-US" smtClean="0"/>
              <a:pPr/>
              <a:t>‹#›</a:t>
            </a:fld>
            <a:endParaRPr lang="en-US" dirty="0"/>
          </a:p>
        </p:txBody>
      </p:sp>
      <p:sp>
        <p:nvSpPr>
          <p:cNvPr id="13" name="Text Placeholder 7"/>
          <p:cNvSpPr>
            <a:spLocks noGrp="1"/>
          </p:cNvSpPr>
          <p:nvPr>
            <p:ph type="body" sz="quarter" idx="11" hasCustomPrompt="1"/>
          </p:nvPr>
        </p:nvSpPr>
        <p:spPr>
          <a:xfrm>
            <a:off x="0" y="622300"/>
            <a:ext cx="12192000" cy="457200"/>
          </a:xfrm>
          <a:prstGeom prst="rect">
            <a:avLst/>
          </a:prstGeom>
        </p:spPr>
        <p:txBody>
          <a:bodyPr vert="horz"/>
          <a:lstStyle>
            <a:lvl1pPr marL="0" indent="0" algn="ctr">
              <a:buFontTx/>
              <a:buNone/>
              <a:defRPr baseline="0">
                <a:solidFill>
                  <a:schemeClr val="tx2">
                    <a:lumMod val="75000"/>
                  </a:schemeClr>
                </a:solidFill>
                <a:latin typeface="ITC Franklin Gothic Std Demi Compressed"/>
              </a:defRPr>
            </a:lvl1pPr>
          </a:lstStyle>
          <a:p>
            <a:pPr lvl="0"/>
            <a:r>
              <a:rPr lang="en-US" dirty="0"/>
              <a:t>TITLE FOR A TABLE HERE</a:t>
            </a:r>
          </a:p>
        </p:txBody>
      </p:sp>
    </p:spTree>
    <p:extLst>
      <p:ext uri="{BB962C8B-B14F-4D97-AF65-F5344CB8AC3E}">
        <p14:creationId xmlns:p14="http://schemas.microsoft.com/office/powerpoint/2010/main" val="316755332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O2: image">
    <p:spTree>
      <p:nvGrpSpPr>
        <p:cNvPr id="1" name=""/>
        <p:cNvGrpSpPr/>
        <p:nvPr/>
      </p:nvGrpSpPr>
      <p:grpSpPr>
        <a:xfrm>
          <a:off x="0" y="0"/>
          <a:ext cx="0" cy="0"/>
          <a:chOff x="0" y="0"/>
          <a:chExt cx="0" cy="0"/>
        </a:xfrm>
      </p:grpSpPr>
    </p:spTree>
    <p:extLst>
      <p:ext uri="{BB962C8B-B14F-4D97-AF65-F5344CB8AC3E}">
        <p14:creationId xmlns:p14="http://schemas.microsoft.com/office/powerpoint/2010/main" val="40176483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O3: backgroun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0F418C06-167A-E646-9EF6-18275B625F6B}" type="slidenum">
              <a:rPr lang="en-US" smtClean="0"/>
              <a:pPr/>
              <a:t>‹#›</a:t>
            </a:fld>
            <a:endParaRPr lang="en-US" dirty="0"/>
          </a:p>
        </p:txBody>
      </p:sp>
    </p:spTree>
    <p:extLst>
      <p:ext uri="{BB962C8B-B14F-4D97-AF65-F5344CB8AC3E}">
        <p14:creationId xmlns:p14="http://schemas.microsoft.com/office/powerpoint/2010/main" val="249789369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O3: long text">
    <p:spTree>
      <p:nvGrpSpPr>
        <p:cNvPr id="1" name=""/>
        <p:cNvGrpSpPr/>
        <p:nvPr/>
      </p:nvGrpSpPr>
      <p:grpSpPr>
        <a:xfrm>
          <a:off x="0" y="0"/>
          <a:ext cx="0" cy="0"/>
          <a:chOff x="0" y="0"/>
          <a:chExt cx="0" cy="0"/>
        </a:xfrm>
      </p:grpSpPr>
      <p:sp>
        <p:nvSpPr>
          <p:cNvPr id="7" name="Slide Number Placeholder 6"/>
          <p:cNvSpPr>
            <a:spLocks noGrp="1"/>
          </p:cNvSpPr>
          <p:nvPr>
            <p:ph type="sldNum" sz="quarter" idx="10"/>
          </p:nvPr>
        </p:nvSpPr>
        <p:spPr/>
        <p:txBody>
          <a:bodyPr/>
          <a:lstStyle/>
          <a:p>
            <a:fld id="{0F418C06-167A-E646-9EF6-18275B625F6B}" type="slidenum">
              <a:rPr lang="en-US" smtClean="0"/>
              <a:pPr/>
              <a:t>‹#›</a:t>
            </a:fld>
            <a:endParaRPr lang="en-US" dirty="0"/>
          </a:p>
        </p:txBody>
      </p:sp>
      <p:sp>
        <p:nvSpPr>
          <p:cNvPr id="8" name="Text Placeholder 7"/>
          <p:cNvSpPr>
            <a:spLocks noGrp="1"/>
          </p:cNvSpPr>
          <p:nvPr>
            <p:ph type="body" sz="quarter" idx="13" hasCustomPrompt="1"/>
          </p:nvPr>
        </p:nvSpPr>
        <p:spPr>
          <a:xfrm>
            <a:off x="0" y="1223669"/>
            <a:ext cx="12192000" cy="508150"/>
          </a:xfrm>
          <a:prstGeom prst="rect">
            <a:avLst/>
          </a:prstGeom>
        </p:spPr>
        <p:txBody>
          <a:bodyPr vert="horz"/>
          <a:lstStyle>
            <a:lvl1pPr marL="0" indent="0" algn="ctr">
              <a:buFontTx/>
              <a:buNone/>
              <a:defRPr baseline="0">
                <a:solidFill>
                  <a:schemeClr val="accent6">
                    <a:lumMod val="75000"/>
                  </a:schemeClr>
                </a:solidFill>
                <a:latin typeface="ITC Franklin Gothic Std Demi Compressed"/>
              </a:defRPr>
            </a:lvl1pPr>
          </a:lstStyle>
          <a:p>
            <a:pPr lvl="0"/>
            <a:r>
              <a:rPr lang="en-US" dirty="0"/>
              <a:t>LONG PARAGRAPH TEMPLATE TITLE</a:t>
            </a:r>
          </a:p>
        </p:txBody>
      </p:sp>
      <p:sp>
        <p:nvSpPr>
          <p:cNvPr id="9" name="Text Placeholder 9"/>
          <p:cNvSpPr>
            <a:spLocks noGrp="1"/>
          </p:cNvSpPr>
          <p:nvPr>
            <p:ph type="body" sz="quarter" idx="14" hasCustomPrompt="1"/>
          </p:nvPr>
        </p:nvSpPr>
        <p:spPr>
          <a:xfrm>
            <a:off x="645585" y="2185434"/>
            <a:ext cx="5419628" cy="3491467"/>
          </a:xfrm>
          <a:prstGeom prst="rect">
            <a:avLst/>
          </a:prstGeom>
        </p:spPr>
        <p:txBody>
          <a:bodyPr vert="horz"/>
          <a:lstStyle>
            <a:lvl1pPr marL="0" indent="0" algn="l">
              <a:buFontTx/>
              <a:buNone/>
              <a:defRPr sz="1800" baseline="0">
                <a:solidFill>
                  <a:schemeClr val="tx1">
                    <a:lumMod val="65000"/>
                    <a:lumOff val="35000"/>
                  </a:schemeClr>
                </a:solidFill>
                <a:latin typeface="ITC Franklin Gothic Std Book Condensed"/>
              </a:defRPr>
            </a:lvl1pPr>
          </a:lstStyle>
          <a:p>
            <a:pPr lvl="0"/>
            <a:r>
              <a:rPr lang="en-US" dirty="0" err="1"/>
              <a:t>Suspendisse</a:t>
            </a:r>
            <a:r>
              <a:rPr lang="en-US" dirty="0"/>
              <a:t> </a:t>
            </a:r>
            <a:r>
              <a:rPr lang="en-US" dirty="0" err="1"/>
              <a:t>potenti</a:t>
            </a:r>
            <a:r>
              <a:rPr lang="en-US" dirty="0"/>
              <a:t>. </a:t>
            </a:r>
            <a:r>
              <a:rPr lang="en-US" dirty="0" err="1"/>
              <a:t>Nunc</a:t>
            </a:r>
            <a:r>
              <a:rPr lang="en-US" dirty="0"/>
              <a:t> vitae </a:t>
            </a:r>
            <a:r>
              <a:rPr lang="en-US" dirty="0" err="1"/>
              <a:t>neque</a:t>
            </a:r>
            <a:r>
              <a:rPr lang="en-US" dirty="0"/>
              <a:t> et </a:t>
            </a:r>
            <a:r>
              <a:rPr lang="en-US" dirty="0" err="1"/>
              <a:t>purus</a:t>
            </a:r>
            <a:r>
              <a:rPr lang="en-US" dirty="0"/>
              <a:t> </a:t>
            </a:r>
            <a:r>
              <a:rPr lang="en-US" dirty="0" err="1"/>
              <a:t>tincidunt</a:t>
            </a:r>
            <a:r>
              <a:rPr lang="en-US" dirty="0"/>
              <a:t> </a:t>
            </a:r>
            <a:r>
              <a:rPr lang="en-US" dirty="0" err="1"/>
              <a:t>bibendum</a:t>
            </a:r>
            <a:r>
              <a:rPr lang="en-US" dirty="0"/>
              <a:t> vitae </a:t>
            </a:r>
            <a:r>
              <a:rPr lang="en-US" dirty="0" err="1"/>
              <a:t>sollicitudin</a:t>
            </a:r>
            <a:r>
              <a:rPr lang="en-US" dirty="0"/>
              <a:t> </a:t>
            </a:r>
            <a:r>
              <a:rPr lang="en-US" dirty="0" err="1"/>
              <a:t>urna</a:t>
            </a:r>
            <a:r>
              <a:rPr lang="en-US" dirty="0"/>
              <a:t>. </a:t>
            </a:r>
            <a:r>
              <a:rPr lang="en-US" dirty="0" err="1"/>
              <a:t>Cras</a:t>
            </a:r>
            <a:r>
              <a:rPr lang="en-US" dirty="0"/>
              <a:t> </a:t>
            </a:r>
            <a:r>
              <a:rPr lang="en-US" dirty="0" err="1"/>
              <a:t>eros</a:t>
            </a:r>
            <a:r>
              <a:rPr lang="en-US" dirty="0"/>
              <a:t> dolor, </a:t>
            </a:r>
            <a:r>
              <a:rPr lang="en-US" dirty="0" err="1"/>
              <a:t>finibus</a:t>
            </a:r>
            <a:r>
              <a:rPr lang="en-US" dirty="0"/>
              <a:t> in </a:t>
            </a:r>
            <a:r>
              <a:rPr lang="en-US" dirty="0" err="1"/>
              <a:t>risus</a:t>
            </a:r>
            <a:r>
              <a:rPr lang="en-US" dirty="0"/>
              <a:t> </a:t>
            </a:r>
            <a:r>
              <a:rPr lang="en-US" dirty="0" err="1"/>
              <a:t>etus</a:t>
            </a:r>
            <a:r>
              <a:rPr lang="en-US" dirty="0"/>
              <a:t>, </a:t>
            </a:r>
            <a:r>
              <a:rPr lang="en-US" dirty="0" err="1"/>
              <a:t>hendrerit</a:t>
            </a:r>
            <a:r>
              <a:rPr lang="en-US" dirty="0"/>
              <a:t> </a:t>
            </a:r>
            <a:r>
              <a:rPr lang="en-US" dirty="0" err="1"/>
              <a:t>porta</a:t>
            </a:r>
            <a:r>
              <a:rPr lang="en-US" dirty="0"/>
              <a:t> </a:t>
            </a:r>
            <a:r>
              <a:rPr lang="en-US" dirty="0" err="1"/>
              <a:t>augue</a:t>
            </a:r>
            <a:r>
              <a:rPr lang="en-US" dirty="0"/>
              <a:t>. </a:t>
            </a:r>
            <a:r>
              <a:rPr lang="en-US" dirty="0" err="1"/>
              <a:t>Suspendisse</a:t>
            </a:r>
            <a:r>
              <a:rPr lang="en-US" dirty="0"/>
              <a:t> com </a:t>
            </a:r>
            <a:r>
              <a:rPr lang="en-US" dirty="0" err="1"/>
              <a:t>turpis</a:t>
            </a:r>
            <a:r>
              <a:rPr lang="en-US" dirty="0"/>
              <a:t> </a:t>
            </a:r>
            <a:r>
              <a:rPr lang="en-US" dirty="0" err="1"/>
              <a:t>nec</a:t>
            </a:r>
            <a:r>
              <a:rPr lang="en-US" dirty="0"/>
              <a:t> </a:t>
            </a:r>
            <a:r>
              <a:rPr lang="en-US" dirty="0" err="1"/>
              <a:t>vulputate</a:t>
            </a:r>
            <a:r>
              <a:rPr lang="en-US" dirty="0"/>
              <a:t> </a:t>
            </a:r>
            <a:r>
              <a:rPr lang="en-US" dirty="0" err="1"/>
              <a:t>vehicula</a:t>
            </a:r>
            <a:r>
              <a:rPr lang="en-US" dirty="0"/>
              <a:t>. </a:t>
            </a:r>
            <a:r>
              <a:rPr lang="en-US" dirty="0" err="1"/>
              <a:t>Nunc</a:t>
            </a:r>
            <a:r>
              <a:rPr lang="en-US" dirty="0"/>
              <a:t> </a:t>
            </a:r>
            <a:r>
              <a:rPr lang="en-US" dirty="0" err="1"/>
              <a:t>commodo</a:t>
            </a:r>
            <a:r>
              <a:rPr lang="en-US" dirty="0"/>
              <a:t> </a:t>
            </a:r>
            <a:r>
              <a:rPr lang="en-US" dirty="0" err="1"/>
              <a:t>leo</a:t>
            </a:r>
            <a:r>
              <a:rPr lang="en-US" dirty="0"/>
              <a:t> </a:t>
            </a:r>
            <a:r>
              <a:rPr lang="en-US" dirty="0" err="1"/>
              <a:t>justo</a:t>
            </a:r>
            <a:r>
              <a:rPr lang="en-US" dirty="0"/>
              <a:t> </a:t>
            </a:r>
            <a:r>
              <a:rPr lang="en-US" dirty="0" err="1"/>
              <a:t>cursus</a:t>
            </a:r>
            <a:r>
              <a:rPr lang="en-US" dirty="0"/>
              <a:t>, </a:t>
            </a:r>
            <a:r>
              <a:rPr lang="en-US" dirty="0" err="1"/>
              <a:t>vel</a:t>
            </a:r>
            <a:r>
              <a:rPr lang="en-US" dirty="0"/>
              <a:t> </a:t>
            </a:r>
            <a:r>
              <a:rPr lang="en-US" dirty="0" err="1"/>
              <a:t>ultricies</a:t>
            </a:r>
            <a:r>
              <a:rPr lang="en-US" dirty="0"/>
              <a:t> </a:t>
            </a:r>
            <a:r>
              <a:rPr lang="en-US" dirty="0" err="1"/>
              <a:t>odio</a:t>
            </a:r>
            <a:r>
              <a:rPr lang="en-US" dirty="0"/>
              <a:t> </a:t>
            </a:r>
            <a:r>
              <a:rPr lang="en-US" dirty="0" err="1"/>
              <a:t>varius</a:t>
            </a:r>
            <a:r>
              <a:rPr lang="en-US" dirty="0"/>
              <a:t>. </a:t>
            </a:r>
            <a:r>
              <a:rPr lang="en-US" dirty="0" err="1"/>
              <a:t>Quisquety</a:t>
            </a:r>
            <a:r>
              <a:rPr lang="en-US" dirty="0"/>
              <a:t> </a:t>
            </a:r>
            <a:r>
              <a:rPr lang="en-US" dirty="0" err="1"/>
              <a:t>pharetra</a:t>
            </a:r>
            <a:r>
              <a:rPr lang="en-US" dirty="0"/>
              <a:t> dolor </a:t>
            </a:r>
            <a:r>
              <a:rPr lang="en-US" dirty="0" err="1"/>
              <a:t>eu</a:t>
            </a:r>
            <a:r>
              <a:rPr lang="en-US" dirty="0"/>
              <a:t> </a:t>
            </a:r>
            <a:r>
              <a:rPr lang="en-US" dirty="0" err="1"/>
              <a:t>aliquam</a:t>
            </a:r>
            <a:r>
              <a:rPr lang="en-US" dirty="0"/>
              <a:t> </a:t>
            </a:r>
            <a:r>
              <a:rPr lang="en-US" dirty="0" err="1"/>
              <a:t>sagittis</a:t>
            </a:r>
            <a:r>
              <a:rPr lang="en-US" dirty="0"/>
              <a:t>. </a:t>
            </a:r>
            <a:r>
              <a:rPr lang="en-US" dirty="0" err="1"/>
              <a:t>Aliquam</a:t>
            </a:r>
            <a:r>
              <a:rPr lang="en-US" dirty="0"/>
              <a:t> </a:t>
            </a:r>
            <a:r>
              <a:rPr lang="en-US" dirty="0" err="1"/>
              <a:t>neque</a:t>
            </a:r>
            <a:r>
              <a:rPr lang="en-US" dirty="0"/>
              <a:t> </a:t>
            </a:r>
            <a:r>
              <a:rPr lang="en-US" dirty="0" err="1"/>
              <a:t>massa</a:t>
            </a:r>
            <a:r>
              <a:rPr lang="en-US" dirty="0"/>
              <a:t>, </a:t>
            </a:r>
            <a:r>
              <a:rPr lang="en-US" dirty="0" err="1"/>
              <a:t>ornare</a:t>
            </a:r>
            <a:r>
              <a:rPr lang="en-US" dirty="0"/>
              <a:t> at </a:t>
            </a:r>
            <a:r>
              <a:rPr lang="en-US" dirty="0" err="1"/>
              <a:t>commodo</a:t>
            </a:r>
            <a:r>
              <a:rPr lang="en-US" dirty="0"/>
              <a:t> sit </a:t>
            </a:r>
            <a:r>
              <a:rPr lang="en-US" dirty="0" err="1"/>
              <a:t>amet</a:t>
            </a:r>
            <a:r>
              <a:rPr lang="en-US" dirty="0"/>
              <a:t>, un semper </a:t>
            </a:r>
            <a:r>
              <a:rPr lang="en-US" dirty="0" err="1"/>
              <a:t>sed</a:t>
            </a:r>
            <a:r>
              <a:rPr lang="en-US" dirty="0"/>
              <a:t> </a:t>
            </a:r>
            <a:r>
              <a:rPr lang="en-US" dirty="0" err="1"/>
              <a:t>erat</a:t>
            </a:r>
            <a:r>
              <a:rPr lang="en-US" dirty="0"/>
              <a:t>. </a:t>
            </a:r>
            <a:r>
              <a:rPr lang="en-US" dirty="0" err="1"/>
              <a:t>Suspendisse</a:t>
            </a:r>
            <a:r>
              <a:rPr lang="en-US" dirty="0"/>
              <a:t> </a:t>
            </a:r>
            <a:r>
              <a:rPr lang="en-US" dirty="0" err="1"/>
              <a:t>rhoncus</a:t>
            </a:r>
            <a:r>
              <a:rPr lang="en-US" dirty="0"/>
              <a:t>, </a:t>
            </a:r>
            <a:r>
              <a:rPr lang="en-US" dirty="0" err="1"/>
              <a:t>nunc</a:t>
            </a:r>
            <a:r>
              <a:rPr lang="en-US" dirty="0"/>
              <a:t> vitae dictum </a:t>
            </a:r>
            <a:r>
              <a:rPr lang="en-US" dirty="0" err="1"/>
              <a:t>pretium</a:t>
            </a:r>
            <a:r>
              <a:rPr lang="en-US" dirty="0"/>
              <a:t>, </a:t>
            </a:r>
            <a:r>
              <a:rPr lang="en-US" dirty="0" err="1"/>
              <a:t>libero</a:t>
            </a:r>
            <a:r>
              <a:rPr lang="en-US" dirty="0"/>
              <a:t> </a:t>
            </a:r>
            <a:r>
              <a:rPr lang="en-US" dirty="0" err="1"/>
              <a:t>purus</a:t>
            </a:r>
            <a:r>
              <a:rPr lang="en-US" dirty="0"/>
              <a:t> </a:t>
            </a:r>
            <a:r>
              <a:rPr lang="en-US" dirty="0" err="1"/>
              <a:t>convallis</a:t>
            </a:r>
            <a:r>
              <a:rPr lang="en-US" dirty="0"/>
              <a:t> </a:t>
            </a:r>
            <a:r>
              <a:rPr lang="en-US" dirty="0" err="1"/>
              <a:t>tortor</a:t>
            </a:r>
            <a:r>
              <a:rPr lang="en-US" dirty="0"/>
              <a:t>, </a:t>
            </a:r>
            <a:r>
              <a:rPr lang="en-US" dirty="0" err="1"/>
              <a:t>eget</a:t>
            </a:r>
            <a:r>
              <a:rPr lang="en-US" dirty="0"/>
              <a:t> </a:t>
            </a:r>
            <a:r>
              <a:rPr lang="en-US" dirty="0" err="1"/>
              <a:t>ultricies</a:t>
            </a:r>
            <a:r>
              <a:rPr lang="en-US" dirty="0"/>
              <a:t> </a:t>
            </a:r>
            <a:r>
              <a:rPr lang="en-US" dirty="0" err="1"/>
              <a:t>sapien</a:t>
            </a:r>
            <a:r>
              <a:rPr lang="en-US" dirty="0"/>
              <a:t>.</a:t>
            </a:r>
          </a:p>
        </p:txBody>
      </p:sp>
      <p:sp>
        <p:nvSpPr>
          <p:cNvPr id="10" name="Text Placeholder 9"/>
          <p:cNvSpPr>
            <a:spLocks noGrp="1"/>
          </p:cNvSpPr>
          <p:nvPr>
            <p:ph type="body" sz="quarter" idx="15" hasCustomPrompt="1"/>
          </p:nvPr>
        </p:nvSpPr>
        <p:spPr>
          <a:xfrm>
            <a:off x="6284386" y="2185434"/>
            <a:ext cx="5264149" cy="3491467"/>
          </a:xfrm>
          <a:prstGeom prst="rect">
            <a:avLst/>
          </a:prstGeom>
        </p:spPr>
        <p:txBody>
          <a:bodyPr vert="horz"/>
          <a:lstStyle>
            <a:lvl1pPr marL="0" indent="0" algn="l">
              <a:buFontTx/>
              <a:buNone/>
              <a:defRPr sz="1800" baseline="0">
                <a:solidFill>
                  <a:schemeClr val="tx1">
                    <a:lumMod val="65000"/>
                    <a:lumOff val="35000"/>
                  </a:schemeClr>
                </a:solidFill>
                <a:latin typeface="ITC Franklin Gothic Std Book Condensed"/>
              </a:defRPr>
            </a:lvl1pPr>
          </a:lstStyle>
          <a:p>
            <a:pPr lvl="0"/>
            <a:r>
              <a:rPr lang="en-US" dirty="0" err="1"/>
              <a:t>suspendisse</a:t>
            </a:r>
            <a:r>
              <a:rPr lang="en-US" dirty="0"/>
              <a:t> </a:t>
            </a:r>
            <a:r>
              <a:rPr lang="en-US" dirty="0" err="1"/>
              <a:t>potenti</a:t>
            </a:r>
            <a:r>
              <a:rPr lang="en-US" dirty="0"/>
              <a:t>. </a:t>
            </a:r>
            <a:r>
              <a:rPr lang="en-US" dirty="0" err="1"/>
              <a:t>Nunc</a:t>
            </a:r>
            <a:r>
              <a:rPr lang="en-US" dirty="0"/>
              <a:t> vitae </a:t>
            </a:r>
            <a:r>
              <a:rPr lang="en-US" dirty="0" err="1"/>
              <a:t>neque</a:t>
            </a:r>
            <a:r>
              <a:rPr lang="en-US" dirty="0"/>
              <a:t> et </a:t>
            </a:r>
            <a:r>
              <a:rPr lang="en-US" dirty="0" err="1"/>
              <a:t>puri</a:t>
            </a:r>
            <a:r>
              <a:rPr lang="en-US" dirty="0"/>
              <a:t> </a:t>
            </a:r>
            <a:r>
              <a:rPr lang="en-US" dirty="0" err="1"/>
              <a:t>tincidunt</a:t>
            </a:r>
            <a:r>
              <a:rPr lang="en-US" dirty="0"/>
              <a:t> </a:t>
            </a:r>
            <a:r>
              <a:rPr lang="en-US" dirty="0" err="1"/>
              <a:t>bibendum</a:t>
            </a:r>
            <a:r>
              <a:rPr lang="en-US" dirty="0"/>
              <a:t> vitae </a:t>
            </a:r>
            <a:r>
              <a:rPr lang="en-US" dirty="0" err="1"/>
              <a:t>sollicitudin</a:t>
            </a:r>
            <a:r>
              <a:rPr lang="en-US" dirty="0"/>
              <a:t> </a:t>
            </a:r>
            <a:r>
              <a:rPr lang="en-US" dirty="0" err="1"/>
              <a:t>urna</a:t>
            </a:r>
            <a:r>
              <a:rPr lang="en-US" dirty="0"/>
              <a:t>. </a:t>
            </a:r>
            <a:r>
              <a:rPr lang="en-US" dirty="0" err="1"/>
              <a:t>Cras</a:t>
            </a:r>
            <a:r>
              <a:rPr lang="en-US" dirty="0"/>
              <a:t> </a:t>
            </a:r>
            <a:r>
              <a:rPr lang="en-US" dirty="0" err="1"/>
              <a:t>eros</a:t>
            </a:r>
            <a:r>
              <a:rPr lang="en-US" dirty="0"/>
              <a:t> dolor, </a:t>
            </a:r>
            <a:r>
              <a:rPr lang="en-US" dirty="0" err="1"/>
              <a:t>finibus</a:t>
            </a:r>
            <a:r>
              <a:rPr lang="en-US" dirty="0"/>
              <a:t> in </a:t>
            </a:r>
            <a:r>
              <a:rPr lang="en-US" dirty="0" err="1"/>
              <a:t>risus</a:t>
            </a:r>
            <a:r>
              <a:rPr lang="en-US" dirty="0"/>
              <a:t> et, </a:t>
            </a:r>
            <a:r>
              <a:rPr lang="en-US" dirty="0" err="1"/>
              <a:t>hendrerit</a:t>
            </a:r>
            <a:r>
              <a:rPr lang="en-US" dirty="0"/>
              <a:t> </a:t>
            </a:r>
            <a:r>
              <a:rPr lang="en-US" dirty="0" err="1"/>
              <a:t>porta</a:t>
            </a:r>
            <a:r>
              <a:rPr lang="en-US" dirty="0"/>
              <a:t> </a:t>
            </a:r>
            <a:r>
              <a:rPr lang="en-US" dirty="0" err="1"/>
              <a:t>augue</a:t>
            </a:r>
            <a:r>
              <a:rPr lang="en-US" dirty="0"/>
              <a:t>. </a:t>
            </a:r>
            <a:r>
              <a:rPr lang="en-US" dirty="0" err="1"/>
              <a:t>Suspendisse</a:t>
            </a:r>
            <a:r>
              <a:rPr lang="en-US" dirty="0"/>
              <a:t> com </a:t>
            </a:r>
            <a:r>
              <a:rPr lang="en-US" dirty="0" err="1"/>
              <a:t>turpis</a:t>
            </a:r>
            <a:r>
              <a:rPr lang="en-US" dirty="0"/>
              <a:t> </a:t>
            </a:r>
            <a:r>
              <a:rPr lang="en-US" dirty="0" err="1"/>
              <a:t>nec</a:t>
            </a:r>
            <a:r>
              <a:rPr lang="en-US" dirty="0"/>
              <a:t> </a:t>
            </a:r>
            <a:r>
              <a:rPr lang="en-US" dirty="0" err="1"/>
              <a:t>vulputate</a:t>
            </a:r>
            <a:r>
              <a:rPr lang="en-US" dirty="0"/>
              <a:t> </a:t>
            </a:r>
            <a:r>
              <a:rPr lang="en-US" dirty="0" err="1"/>
              <a:t>vehicula</a:t>
            </a:r>
            <a:r>
              <a:rPr lang="en-US" dirty="0"/>
              <a:t>. </a:t>
            </a:r>
            <a:r>
              <a:rPr lang="en-US" dirty="0" err="1"/>
              <a:t>Nunc</a:t>
            </a:r>
            <a:r>
              <a:rPr lang="en-US" dirty="0"/>
              <a:t> </a:t>
            </a:r>
            <a:r>
              <a:rPr lang="en-US" dirty="0" err="1"/>
              <a:t>commodo</a:t>
            </a:r>
            <a:r>
              <a:rPr lang="en-US" dirty="0"/>
              <a:t> </a:t>
            </a:r>
            <a:r>
              <a:rPr lang="en-US" dirty="0" err="1"/>
              <a:t>leo</a:t>
            </a:r>
            <a:r>
              <a:rPr lang="en-US" dirty="0"/>
              <a:t> et </a:t>
            </a:r>
            <a:r>
              <a:rPr lang="en-US" dirty="0" err="1"/>
              <a:t>justo</a:t>
            </a:r>
            <a:r>
              <a:rPr lang="en-US" dirty="0"/>
              <a:t> </a:t>
            </a:r>
            <a:r>
              <a:rPr lang="en-US" dirty="0" err="1"/>
              <a:t>cursus</a:t>
            </a:r>
            <a:r>
              <a:rPr lang="en-US" dirty="0"/>
              <a:t>, </a:t>
            </a:r>
            <a:r>
              <a:rPr lang="en-US" dirty="0" err="1"/>
              <a:t>vel</a:t>
            </a:r>
            <a:r>
              <a:rPr lang="en-US" dirty="0"/>
              <a:t> </a:t>
            </a:r>
            <a:r>
              <a:rPr lang="en-US" dirty="0" err="1"/>
              <a:t>ultricies</a:t>
            </a:r>
            <a:r>
              <a:rPr lang="en-US" dirty="0"/>
              <a:t> </a:t>
            </a:r>
            <a:r>
              <a:rPr lang="en-US" dirty="0" err="1"/>
              <a:t>odio</a:t>
            </a:r>
            <a:r>
              <a:rPr lang="en-US" dirty="0"/>
              <a:t> </a:t>
            </a:r>
            <a:r>
              <a:rPr lang="en-US" dirty="0" err="1"/>
              <a:t>varius</a:t>
            </a:r>
            <a:r>
              <a:rPr lang="en-US" dirty="0"/>
              <a:t>. </a:t>
            </a:r>
            <a:r>
              <a:rPr lang="en-US" dirty="0" err="1"/>
              <a:t>Quisque</a:t>
            </a:r>
            <a:r>
              <a:rPr lang="en-US" dirty="0"/>
              <a:t> </a:t>
            </a:r>
            <a:r>
              <a:rPr lang="en-US" dirty="0" err="1"/>
              <a:t>pharetra</a:t>
            </a:r>
            <a:r>
              <a:rPr lang="en-US" dirty="0"/>
              <a:t> dolor </a:t>
            </a:r>
            <a:r>
              <a:rPr lang="en-US" dirty="0" err="1"/>
              <a:t>eu</a:t>
            </a:r>
            <a:r>
              <a:rPr lang="en-US" dirty="0"/>
              <a:t> </a:t>
            </a:r>
            <a:r>
              <a:rPr lang="en-US" dirty="0" err="1"/>
              <a:t>aliquam</a:t>
            </a:r>
            <a:r>
              <a:rPr lang="en-US" dirty="0"/>
              <a:t> </a:t>
            </a:r>
            <a:r>
              <a:rPr lang="en-US" dirty="0" err="1"/>
              <a:t>sagittis</a:t>
            </a:r>
            <a:r>
              <a:rPr lang="en-US" dirty="0"/>
              <a:t>. </a:t>
            </a:r>
            <a:r>
              <a:rPr lang="en-US" dirty="0" err="1"/>
              <a:t>Aliquam</a:t>
            </a:r>
            <a:r>
              <a:rPr lang="en-US" dirty="0"/>
              <a:t> </a:t>
            </a:r>
            <a:r>
              <a:rPr lang="en-US" dirty="0" err="1"/>
              <a:t>neque</a:t>
            </a:r>
            <a:r>
              <a:rPr lang="en-US" dirty="0"/>
              <a:t> </a:t>
            </a:r>
            <a:r>
              <a:rPr lang="en-US" dirty="0" err="1"/>
              <a:t>massa</a:t>
            </a:r>
            <a:r>
              <a:rPr lang="en-US" dirty="0"/>
              <a:t>, </a:t>
            </a:r>
            <a:r>
              <a:rPr lang="en-US" dirty="0" err="1"/>
              <a:t>orn</a:t>
            </a:r>
            <a:r>
              <a:rPr lang="en-US" dirty="0"/>
              <a:t> at </a:t>
            </a:r>
            <a:r>
              <a:rPr lang="en-US" dirty="0" err="1"/>
              <a:t>commodo</a:t>
            </a:r>
            <a:r>
              <a:rPr lang="en-US" dirty="0"/>
              <a:t> sit </a:t>
            </a:r>
            <a:r>
              <a:rPr lang="en-US" dirty="0" err="1"/>
              <a:t>amet</a:t>
            </a:r>
            <a:r>
              <a:rPr lang="en-US" dirty="0"/>
              <a:t>, semper </a:t>
            </a:r>
            <a:r>
              <a:rPr lang="en-US" dirty="0" err="1"/>
              <a:t>sed</a:t>
            </a:r>
            <a:r>
              <a:rPr lang="en-US" dirty="0"/>
              <a:t> </a:t>
            </a:r>
            <a:r>
              <a:rPr lang="en-US" dirty="0" err="1"/>
              <a:t>erat</a:t>
            </a:r>
            <a:r>
              <a:rPr lang="en-US" dirty="0"/>
              <a:t>. </a:t>
            </a:r>
            <a:r>
              <a:rPr lang="en-US" dirty="0" err="1"/>
              <a:t>Disse</a:t>
            </a:r>
            <a:r>
              <a:rPr lang="en-US" dirty="0"/>
              <a:t> </a:t>
            </a:r>
            <a:r>
              <a:rPr lang="en-US" dirty="0" err="1"/>
              <a:t>rhoncus</a:t>
            </a:r>
            <a:r>
              <a:rPr lang="en-US" dirty="0"/>
              <a:t>, </a:t>
            </a:r>
            <a:r>
              <a:rPr lang="en-US" dirty="0" err="1"/>
              <a:t>nunc</a:t>
            </a:r>
            <a:r>
              <a:rPr lang="en-US" dirty="0"/>
              <a:t> vitae dictum </a:t>
            </a:r>
            <a:r>
              <a:rPr lang="en-US" dirty="0" err="1"/>
              <a:t>pretium</a:t>
            </a:r>
            <a:r>
              <a:rPr lang="en-US" dirty="0"/>
              <a:t>, </a:t>
            </a:r>
            <a:r>
              <a:rPr lang="en-US" dirty="0" err="1"/>
              <a:t>libero</a:t>
            </a:r>
            <a:r>
              <a:rPr lang="en-US" dirty="0"/>
              <a:t> </a:t>
            </a:r>
            <a:r>
              <a:rPr lang="en-US" dirty="0" err="1"/>
              <a:t>purus</a:t>
            </a:r>
            <a:r>
              <a:rPr lang="en-US" dirty="0"/>
              <a:t> </a:t>
            </a:r>
            <a:r>
              <a:rPr lang="en-US" dirty="0" err="1"/>
              <a:t>convallis</a:t>
            </a:r>
            <a:r>
              <a:rPr lang="en-US" dirty="0"/>
              <a:t> </a:t>
            </a:r>
            <a:r>
              <a:rPr lang="en-US" dirty="0" err="1"/>
              <a:t>tortor</a:t>
            </a:r>
            <a:r>
              <a:rPr lang="en-US" dirty="0"/>
              <a:t>, </a:t>
            </a:r>
            <a:r>
              <a:rPr lang="en-US" dirty="0" err="1"/>
              <a:t>eget</a:t>
            </a:r>
            <a:r>
              <a:rPr lang="en-US" dirty="0"/>
              <a:t> </a:t>
            </a:r>
            <a:r>
              <a:rPr lang="en-US" dirty="0" err="1"/>
              <a:t>ultricies</a:t>
            </a:r>
            <a:r>
              <a:rPr lang="en-US" dirty="0"/>
              <a:t>.</a:t>
            </a:r>
          </a:p>
        </p:txBody>
      </p:sp>
      <p:sp>
        <p:nvSpPr>
          <p:cNvPr id="11" name="TextBox 10"/>
          <p:cNvSpPr txBox="1"/>
          <p:nvPr userDrawn="1"/>
        </p:nvSpPr>
        <p:spPr>
          <a:xfrm>
            <a:off x="-440267" y="2133600"/>
            <a:ext cx="184731" cy="369332"/>
          </a:xfrm>
          <a:prstGeom prst="rect">
            <a:avLst/>
          </a:prstGeom>
          <a:noFill/>
        </p:spPr>
        <p:txBody>
          <a:bodyPr wrap="none" rtlCol="0">
            <a:spAutoFit/>
          </a:bodyPr>
          <a:lstStyle/>
          <a:p>
            <a:endParaRPr lang="en-US" sz="1800" dirty="0"/>
          </a:p>
        </p:txBody>
      </p:sp>
    </p:spTree>
    <p:extLst>
      <p:ext uri="{BB962C8B-B14F-4D97-AF65-F5344CB8AC3E}">
        <p14:creationId xmlns:p14="http://schemas.microsoft.com/office/powerpoint/2010/main" val="710688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C29EBCE-22B7-494E-B774-A0AAD151798F}" type="datetimeFigureOut">
              <a:rPr lang="en-US" smtClean="0"/>
              <a:t>6/21/2019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8B8AC6-6724-4257-871B-749BDAA99D81}" type="slidenum">
              <a:rPr lang="en-US" smtClean="0"/>
              <a:t>‹#›</a:t>
            </a:fld>
            <a:endParaRPr lang="en-US"/>
          </a:p>
        </p:txBody>
      </p:sp>
    </p:spTree>
    <p:extLst>
      <p:ext uri="{BB962C8B-B14F-4D97-AF65-F5344CB8AC3E}">
        <p14:creationId xmlns:p14="http://schemas.microsoft.com/office/powerpoint/2010/main" val="150520480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O3: bulleted text">
    <p:spTree>
      <p:nvGrpSpPr>
        <p:cNvPr id="1" name=""/>
        <p:cNvGrpSpPr/>
        <p:nvPr/>
      </p:nvGrpSpPr>
      <p:grpSpPr>
        <a:xfrm>
          <a:off x="0" y="0"/>
          <a:ext cx="0" cy="0"/>
          <a:chOff x="0" y="0"/>
          <a:chExt cx="0" cy="0"/>
        </a:xfrm>
      </p:grpSpPr>
      <p:sp>
        <p:nvSpPr>
          <p:cNvPr id="7" name="Slide Number Placeholder 6"/>
          <p:cNvSpPr>
            <a:spLocks noGrp="1"/>
          </p:cNvSpPr>
          <p:nvPr>
            <p:ph type="sldNum" sz="quarter" idx="10"/>
          </p:nvPr>
        </p:nvSpPr>
        <p:spPr/>
        <p:txBody>
          <a:bodyPr/>
          <a:lstStyle/>
          <a:p>
            <a:fld id="{0F418C06-167A-E646-9EF6-18275B625F6B}" type="slidenum">
              <a:rPr lang="en-US" smtClean="0"/>
              <a:pPr/>
              <a:t>‹#›</a:t>
            </a:fld>
            <a:endParaRPr lang="en-US" dirty="0"/>
          </a:p>
        </p:txBody>
      </p:sp>
      <p:sp>
        <p:nvSpPr>
          <p:cNvPr id="8" name="Text Placeholder 7"/>
          <p:cNvSpPr>
            <a:spLocks noGrp="1"/>
          </p:cNvSpPr>
          <p:nvPr>
            <p:ph type="body" sz="quarter" idx="11" hasCustomPrompt="1"/>
          </p:nvPr>
        </p:nvSpPr>
        <p:spPr>
          <a:xfrm>
            <a:off x="0" y="1219200"/>
            <a:ext cx="12192000" cy="457200"/>
          </a:xfrm>
          <a:prstGeom prst="rect">
            <a:avLst/>
          </a:prstGeom>
        </p:spPr>
        <p:txBody>
          <a:bodyPr vert="horz"/>
          <a:lstStyle>
            <a:lvl1pPr marL="0" indent="0" algn="ctr">
              <a:buFontTx/>
              <a:buNone/>
              <a:defRPr baseline="0">
                <a:solidFill>
                  <a:schemeClr val="tx2">
                    <a:lumMod val="75000"/>
                  </a:schemeClr>
                </a:solidFill>
                <a:latin typeface="ITC Franklin Gothic Std Demi Compressed"/>
              </a:defRPr>
            </a:lvl1pPr>
          </a:lstStyle>
          <a:p>
            <a:pPr lvl="0"/>
            <a:r>
              <a:rPr lang="en-US" dirty="0"/>
              <a:t>TITLE FOR A LIST HERE</a:t>
            </a:r>
          </a:p>
        </p:txBody>
      </p:sp>
      <p:sp>
        <p:nvSpPr>
          <p:cNvPr id="9" name="Text Placeholder 11"/>
          <p:cNvSpPr>
            <a:spLocks noGrp="1"/>
          </p:cNvSpPr>
          <p:nvPr>
            <p:ph type="body" sz="quarter" idx="12" hasCustomPrompt="1"/>
          </p:nvPr>
        </p:nvSpPr>
        <p:spPr>
          <a:xfrm>
            <a:off x="4006426" y="2006600"/>
            <a:ext cx="4240107" cy="3886200"/>
          </a:xfrm>
          <a:prstGeom prst="rect">
            <a:avLst/>
          </a:prstGeom>
        </p:spPr>
        <p:txBody>
          <a:bodyPr vert="horz"/>
          <a:lstStyle>
            <a:lvl1pPr marL="342900" indent="-342900">
              <a:buFont typeface="Arial"/>
              <a:buChar char="•"/>
              <a:defRPr sz="2000" baseline="0">
                <a:solidFill>
                  <a:schemeClr val="tx2">
                    <a:lumMod val="75000"/>
                  </a:schemeClr>
                </a:solidFill>
                <a:latin typeface="ITC Franklin Gothic Std Book Compressed"/>
              </a:defRPr>
            </a:lvl1pPr>
          </a:lstStyle>
          <a:p>
            <a:pPr lvl="0"/>
            <a:r>
              <a:rPr lang="en-US" dirty="0" err="1"/>
              <a:t>Lorem</a:t>
            </a:r>
            <a:r>
              <a:rPr lang="en-US" dirty="0"/>
              <a:t> </a:t>
            </a:r>
            <a:r>
              <a:rPr lang="en-US" dirty="0" err="1"/>
              <a:t>Ipsum</a:t>
            </a:r>
            <a:r>
              <a:rPr lang="en-US" dirty="0"/>
              <a:t> Dolor </a:t>
            </a:r>
          </a:p>
          <a:p>
            <a:pPr lvl="0"/>
            <a:r>
              <a:rPr lang="en-US" dirty="0" err="1"/>
              <a:t>Ishnack</a:t>
            </a:r>
            <a:r>
              <a:rPr lang="en-US" dirty="0"/>
              <a:t> Mansions Epson</a:t>
            </a:r>
          </a:p>
          <a:p>
            <a:pPr lvl="0"/>
            <a:r>
              <a:rPr lang="en-US" dirty="0"/>
              <a:t>Et Su </a:t>
            </a:r>
            <a:r>
              <a:rPr lang="en-US" dirty="0" err="1"/>
              <a:t>Domine</a:t>
            </a:r>
            <a:r>
              <a:rPr lang="en-US" dirty="0"/>
              <a:t> Antes</a:t>
            </a:r>
          </a:p>
          <a:p>
            <a:pPr lvl="0"/>
            <a:r>
              <a:rPr lang="en-US" dirty="0" err="1"/>
              <a:t>Lorem</a:t>
            </a:r>
            <a:r>
              <a:rPr lang="en-US" dirty="0"/>
              <a:t> </a:t>
            </a:r>
            <a:r>
              <a:rPr lang="en-US" dirty="0" err="1"/>
              <a:t>Ipsum</a:t>
            </a:r>
            <a:r>
              <a:rPr lang="en-US" dirty="0"/>
              <a:t> Dolor </a:t>
            </a:r>
          </a:p>
          <a:p>
            <a:pPr lvl="0"/>
            <a:r>
              <a:rPr lang="en-US" dirty="0" err="1"/>
              <a:t>Ishnack</a:t>
            </a:r>
            <a:r>
              <a:rPr lang="en-US" dirty="0"/>
              <a:t> Mansions Epson</a:t>
            </a:r>
          </a:p>
          <a:p>
            <a:pPr lvl="0"/>
            <a:r>
              <a:rPr lang="en-US" dirty="0" err="1"/>
              <a:t>Lorem</a:t>
            </a:r>
            <a:r>
              <a:rPr lang="en-US" dirty="0"/>
              <a:t> </a:t>
            </a:r>
            <a:r>
              <a:rPr lang="en-US" dirty="0" err="1"/>
              <a:t>Ipsum</a:t>
            </a:r>
            <a:r>
              <a:rPr lang="en-US" dirty="0"/>
              <a:t> Dolor </a:t>
            </a:r>
          </a:p>
          <a:p>
            <a:pPr lvl="0"/>
            <a:r>
              <a:rPr lang="en-US" dirty="0" err="1"/>
              <a:t>Ishnack</a:t>
            </a:r>
            <a:r>
              <a:rPr lang="en-US" dirty="0"/>
              <a:t> Mansions Epson</a:t>
            </a:r>
          </a:p>
          <a:p>
            <a:pPr lvl="0"/>
            <a:r>
              <a:rPr lang="en-US" dirty="0"/>
              <a:t>Et Su </a:t>
            </a:r>
            <a:r>
              <a:rPr lang="en-US" dirty="0" err="1"/>
              <a:t>Domine</a:t>
            </a:r>
            <a:r>
              <a:rPr lang="en-US" dirty="0"/>
              <a:t> Antes</a:t>
            </a:r>
          </a:p>
          <a:p>
            <a:pPr lvl="0"/>
            <a:r>
              <a:rPr lang="en-US" dirty="0" err="1"/>
              <a:t>Lorem</a:t>
            </a:r>
            <a:r>
              <a:rPr lang="en-US" dirty="0"/>
              <a:t> </a:t>
            </a:r>
            <a:r>
              <a:rPr lang="en-US" dirty="0" err="1"/>
              <a:t>Ipsum</a:t>
            </a:r>
            <a:r>
              <a:rPr lang="en-US" dirty="0"/>
              <a:t> Dolor </a:t>
            </a:r>
          </a:p>
          <a:p>
            <a:pPr lvl="0"/>
            <a:r>
              <a:rPr lang="en-US" dirty="0" err="1"/>
              <a:t>Ishnack</a:t>
            </a:r>
            <a:r>
              <a:rPr lang="en-US" dirty="0"/>
              <a:t> Mansions Epson</a:t>
            </a:r>
          </a:p>
        </p:txBody>
      </p:sp>
    </p:spTree>
    <p:extLst>
      <p:ext uri="{BB962C8B-B14F-4D97-AF65-F5344CB8AC3E}">
        <p14:creationId xmlns:p14="http://schemas.microsoft.com/office/powerpoint/2010/main" val="137156384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O3: short text">
    <p:spTree>
      <p:nvGrpSpPr>
        <p:cNvPr id="1" name=""/>
        <p:cNvGrpSpPr/>
        <p:nvPr/>
      </p:nvGrpSpPr>
      <p:grpSpPr>
        <a:xfrm>
          <a:off x="0" y="0"/>
          <a:ext cx="0" cy="0"/>
          <a:chOff x="0" y="0"/>
          <a:chExt cx="0" cy="0"/>
        </a:xfrm>
      </p:grpSpPr>
      <p:sp>
        <p:nvSpPr>
          <p:cNvPr id="8" name="Slide Number Placeholder 7"/>
          <p:cNvSpPr>
            <a:spLocks noGrp="1"/>
          </p:cNvSpPr>
          <p:nvPr>
            <p:ph type="sldNum" sz="quarter" idx="10"/>
          </p:nvPr>
        </p:nvSpPr>
        <p:spPr/>
        <p:txBody>
          <a:bodyPr/>
          <a:lstStyle/>
          <a:p>
            <a:fld id="{0F418C06-167A-E646-9EF6-18275B625F6B}" type="slidenum">
              <a:rPr lang="en-US" smtClean="0"/>
              <a:pPr/>
              <a:t>‹#›</a:t>
            </a:fld>
            <a:endParaRPr lang="en-US" dirty="0"/>
          </a:p>
        </p:txBody>
      </p:sp>
      <p:sp>
        <p:nvSpPr>
          <p:cNvPr id="9" name="Text Placeholder 7"/>
          <p:cNvSpPr>
            <a:spLocks noGrp="1"/>
          </p:cNvSpPr>
          <p:nvPr>
            <p:ph type="body" sz="quarter" idx="13" hasCustomPrompt="1"/>
          </p:nvPr>
        </p:nvSpPr>
        <p:spPr>
          <a:xfrm>
            <a:off x="0" y="1236369"/>
            <a:ext cx="12192000" cy="508150"/>
          </a:xfrm>
          <a:prstGeom prst="rect">
            <a:avLst/>
          </a:prstGeom>
        </p:spPr>
        <p:txBody>
          <a:bodyPr vert="horz"/>
          <a:lstStyle>
            <a:lvl1pPr marL="0" indent="0" algn="ctr">
              <a:buFontTx/>
              <a:buNone/>
              <a:defRPr baseline="0">
                <a:solidFill>
                  <a:schemeClr val="accent6">
                    <a:lumMod val="75000"/>
                  </a:schemeClr>
                </a:solidFill>
                <a:latin typeface="ITC Franklin Gothic Std Demi Compressed"/>
              </a:defRPr>
            </a:lvl1pPr>
          </a:lstStyle>
          <a:p>
            <a:pPr lvl="0"/>
            <a:r>
              <a:rPr lang="en-US" dirty="0"/>
              <a:t>SHORT PARAGRAPH TEMPLATE TITLE</a:t>
            </a:r>
          </a:p>
        </p:txBody>
      </p:sp>
      <p:sp>
        <p:nvSpPr>
          <p:cNvPr id="10" name="Text Placeholder 10"/>
          <p:cNvSpPr>
            <a:spLocks noGrp="1"/>
          </p:cNvSpPr>
          <p:nvPr>
            <p:ph type="body" sz="quarter" idx="14" hasCustomPrompt="1"/>
          </p:nvPr>
        </p:nvSpPr>
        <p:spPr>
          <a:xfrm>
            <a:off x="1930400" y="2298700"/>
            <a:ext cx="8263467" cy="2273300"/>
          </a:xfrm>
          <a:prstGeom prst="rect">
            <a:avLst/>
          </a:prstGeom>
        </p:spPr>
        <p:txBody>
          <a:bodyPr vert="horz"/>
          <a:lstStyle>
            <a:lvl1pPr marL="0" indent="0" algn="l">
              <a:buFontTx/>
              <a:buNone/>
              <a:defRPr sz="1800" baseline="0">
                <a:solidFill>
                  <a:schemeClr val="tx1">
                    <a:lumMod val="65000"/>
                    <a:lumOff val="35000"/>
                  </a:schemeClr>
                </a:solidFill>
                <a:latin typeface="ITC Franklin Gothic Std Book Condensed"/>
              </a:defRPr>
            </a:lvl1pPr>
          </a:lstStyle>
          <a:p>
            <a:pPr lvl="0"/>
            <a:r>
              <a:rPr lang="en-US" dirty="0" err="1"/>
              <a:t>Suspendisse</a:t>
            </a:r>
            <a:r>
              <a:rPr lang="en-US" dirty="0"/>
              <a:t> </a:t>
            </a:r>
            <a:r>
              <a:rPr lang="en-US" dirty="0" err="1"/>
              <a:t>potenti</a:t>
            </a:r>
            <a:r>
              <a:rPr lang="en-US" dirty="0"/>
              <a:t>. </a:t>
            </a:r>
            <a:r>
              <a:rPr lang="en-US" dirty="0" err="1"/>
              <a:t>Nunc</a:t>
            </a:r>
            <a:r>
              <a:rPr lang="en-US" dirty="0"/>
              <a:t> vitae </a:t>
            </a:r>
            <a:r>
              <a:rPr lang="en-US" dirty="0" err="1"/>
              <a:t>neque</a:t>
            </a:r>
            <a:r>
              <a:rPr lang="en-US" dirty="0"/>
              <a:t> et </a:t>
            </a:r>
            <a:r>
              <a:rPr lang="en-US" dirty="0" err="1"/>
              <a:t>purus</a:t>
            </a:r>
            <a:r>
              <a:rPr lang="en-US" dirty="0"/>
              <a:t> </a:t>
            </a:r>
            <a:r>
              <a:rPr lang="en-US" dirty="0" err="1"/>
              <a:t>tincidunt</a:t>
            </a:r>
            <a:r>
              <a:rPr lang="en-US" dirty="0"/>
              <a:t> </a:t>
            </a:r>
            <a:r>
              <a:rPr lang="en-US" dirty="0" err="1"/>
              <a:t>bibendum</a:t>
            </a:r>
            <a:r>
              <a:rPr lang="en-US" dirty="0"/>
              <a:t> vitae </a:t>
            </a:r>
            <a:r>
              <a:rPr lang="en-US" dirty="0" err="1"/>
              <a:t>sollicitudin</a:t>
            </a:r>
            <a:r>
              <a:rPr lang="en-US" dirty="0"/>
              <a:t> </a:t>
            </a:r>
            <a:r>
              <a:rPr lang="en-US" dirty="0" err="1"/>
              <a:t>urna</a:t>
            </a:r>
            <a:r>
              <a:rPr lang="en-US" dirty="0"/>
              <a:t>. </a:t>
            </a:r>
            <a:r>
              <a:rPr lang="en-US" dirty="0" err="1"/>
              <a:t>Cras</a:t>
            </a:r>
            <a:r>
              <a:rPr lang="en-US" dirty="0"/>
              <a:t> </a:t>
            </a:r>
            <a:r>
              <a:rPr lang="en-US" dirty="0" err="1"/>
              <a:t>eros</a:t>
            </a:r>
            <a:r>
              <a:rPr lang="en-US" dirty="0"/>
              <a:t> dolor, </a:t>
            </a:r>
            <a:r>
              <a:rPr lang="en-US" dirty="0" err="1"/>
              <a:t>finibus</a:t>
            </a:r>
            <a:r>
              <a:rPr lang="en-US" dirty="0"/>
              <a:t> in </a:t>
            </a:r>
            <a:r>
              <a:rPr lang="en-US" dirty="0" err="1"/>
              <a:t>risus</a:t>
            </a:r>
            <a:r>
              <a:rPr lang="en-US" dirty="0"/>
              <a:t> </a:t>
            </a:r>
            <a:r>
              <a:rPr lang="en-US" dirty="0" err="1"/>
              <a:t>etus</a:t>
            </a:r>
            <a:r>
              <a:rPr lang="en-US" dirty="0"/>
              <a:t>, </a:t>
            </a:r>
            <a:r>
              <a:rPr lang="en-US" dirty="0" err="1"/>
              <a:t>hendrerit</a:t>
            </a:r>
            <a:r>
              <a:rPr lang="en-US" dirty="0"/>
              <a:t> </a:t>
            </a:r>
            <a:r>
              <a:rPr lang="en-US" dirty="0" err="1"/>
              <a:t>porta</a:t>
            </a:r>
            <a:r>
              <a:rPr lang="en-US" dirty="0"/>
              <a:t> </a:t>
            </a:r>
            <a:r>
              <a:rPr lang="en-US" dirty="0" err="1"/>
              <a:t>augue</a:t>
            </a:r>
            <a:r>
              <a:rPr lang="en-US" dirty="0"/>
              <a:t>. </a:t>
            </a:r>
            <a:r>
              <a:rPr lang="en-US" dirty="0" err="1"/>
              <a:t>Suspendisse</a:t>
            </a:r>
            <a:r>
              <a:rPr lang="en-US" dirty="0"/>
              <a:t> com </a:t>
            </a:r>
            <a:r>
              <a:rPr lang="en-US" dirty="0" err="1"/>
              <a:t>turpis</a:t>
            </a:r>
            <a:r>
              <a:rPr lang="en-US" dirty="0"/>
              <a:t> </a:t>
            </a:r>
            <a:r>
              <a:rPr lang="en-US" dirty="0" err="1"/>
              <a:t>nec</a:t>
            </a:r>
            <a:r>
              <a:rPr lang="en-US" dirty="0"/>
              <a:t> </a:t>
            </a:r>
            <a:r>
              <a:rPr lang="en-US" dirty="0" err="1"/>
              <a:t>vulputate</a:t>
            </a:r>
            <a:r>
              <a:rPr lang="en-US" dirty="0"/>
              <a:t> </a:t>
            </a:r>
            <a:r>
              <a:rPr lang="en-US" dirty="0" err="1"/>
              <a:t>vehicula</a:t>
            </a:r>
            <a:r>
              <a:rPr lang="en-US" dirty="0"/>
              <a:t>. </a:t>
            </a:r>
            <a:r>
              <a:rPr lang="en-US" dirty="0" err="1"/>
              <a:t>Nunc</a:t>
            </a:r>
            <a:r>
              <a:rPr lang="en-US" dirty="0"/>
              <a:t> </a:t>
            </a:r>
            <a:r>
              <a:rPr lang="en-US" dirty="0" err="1"/>
              <a:t>commodo</a:t>
            </a:r>
            <a:r>
              <a:rPr lang="en-US" dirty="0"/>
              <a:t> </a:t>
            </a:r>
            <a:r>
              <a:rPr lang="en-US" dirty="0" err="1"/>
              <a:t>leo</a:t>
            </a:r>
            <a:r>
              <a:rPr lang="en-US" dirty="0"/>
              <a:t> </a:t>
            </a:r>
            <a:r>
              <a:rPr lang="en-US" dirty="0" err="1"/>
              <a:t>justo</a:t>
            </a:r>
            <a:r>
              <a:rPr lang="en-US" dirty="0"/>
              <a:t> </a:t>
            </a:r>
            <a:r>
              <a:rPr lang="en-US" dirty="0" err="1"/>
              <a:t>cursus</a:t>
            </a:r>
            <a:r>
              <a:rPr lang="en-US" dirty="0"/>
              <a:t>, </a:t>
            </a:r>
            <a:r>
              <a:rPr lang="en-US" dirty="0" err="1"/>
              <a:t>vel</a:t>
            </a:r>
            <a:r>
              <a:rPr lang="en-US" dirty="0"/>
              <a:t> </a:t>
            </a:r>
            <a:r>
              <a:rPr lang="en-US" dirty="0" err="1"/>
              <a:t>ultricies</a:t>
            </a:r>
            <a:r>
              <a:rPr lang="en-US" dirty="0"/>
              <a:t> </a:t>
            </a:r>
            <a:r>
              <a:rPr lang="en-US" dirty="0" err="1"/>
              <a:t>odio</a:t>
            </a:r>
            <a:r>
              <a:rPr lang="en-US" dirty="0"/>
              <a:t> </a:t>
            </a:r>
            <a:r>
              <a:rPr lang="en-US" dirty="0" err="1"/>
              <a:t>varius</a:t>
            </a:r>
            <a:r>
              <a:rPr lang="en-US" dirty="0"/>
              <a:t>. </a:t>
            </a:r>
            <a:r>
              <a:rPr lang="en-US" dirty="0" err="1"/>
              <a:t>Quisquety</a:t>
            </a:r>
            <a:r>
              <a:rPr lang="en-US" dirty="0"/>
              <a:t> </a:t>
            </a:r>
            <a:r>
              <a:rPr lang="en-US" dirty="0" err="1"/>
              <a:t>pharetra</a:t>
            </a:r>
            <a:r>
              <a:rPr lang="en-US" dirty="0"/>
              <a:t> dolor </a:t>
            </a:r>
            <a:r>
              <a:rPr lang="en-US" dirty="0" err="1"/>
              <a:t>eu</a:t>
            </a:r>
            <a:r>
              <a:rPr lang="en-US" dirty="0"/>
              <a:t> </a:t>
            </a:r>
            <a:r>
              <a:rPr lang="en-US" dirty="0" err="1"/>
              <a:t>aliquam</a:t>
            </a:r>
            <a:r>
              <a:rPr lang="en-US" dirty="0"/>
              <a:t> </a:t>
            </a:r>
            <a:r>
              <a:rPr lang="en-US" dirty="0" err="1"/>
              <a:t>sagittis</a:t>
            </a:r>
            <a:r>
              <a:rPr lang="en-US" dirty="0"/>
              <a:t>. </a:t>
            </a:r>
            <a:r>
              <a:rPr lang="en-US" dirty="0" err="1"/>
              <a:t>Aliquam</a:t>
            </a:r>
            <a:r>
              <a:rPr lang="en-US" dirty="0"/>
              <a:t> </a:t>
            </a:r>
            <a:r>
              <a:rPr lang="en-US" dirty="0" err="1"/>
              <a:t>neque</a:t>
            </a:r>
            <a:r>
              <a:rPr lang="en-US" dirty="0"/>
              <a:t> </a:t>
            </a:r>
            <a:r>
              <a:rPr lang="en-US" dirty="0" err="1"/>
              <a:t>massa</a:t>
            </a:r>
            <a:r>
              <a:rPr lang="en-US" dirty="0"/>
              <a:t>, </a:t>
            </a:r>
            <a:r>
              <a:rPr lang="en-US" dirty="0" err="1"/>
              <a:t>ornare</a:t>
            </a:r>
            <a:r>
              <a:rPr lang="en-US" dirty="0"/>
              <a:t> at </a:t>
            </a:r>
            <a:r>
              <a:rPr lang="en-US" dirty="0" err="1"/>
              <a:t>commodo</a:t>
            </a:r>
            <a:r>
              <a:rPr lang="en-US" dirty="0"/>
              <a:t> sit </a:t>
            </a:r>
            <a:r>
              <a:rPr lang="en-US" dirty="0" err="1"/>
              <a:t>amet</a:t>
            </a:r>
            <a:r>
              <a:rPr lang="en-US" dirty="0"/>
              <a:t>, un semper </a:t>
            </a:r>
            <a:r>
              <a:rPr lang="en-US" dirty="0" err="1"/>
              <a:t>sed</a:t>
            </a:r>
            <a:r>
              <a:rPr lang="en-US" dirty="0"/>
              <a:t> </a:t>
            </a:r>
            <a:r>
              <a:rPr lang="en-US" dirty="0" err="1"/>
              <a:t>erat</a:t>
            </a:r>
            <a:r>
              <a:rPr lang="en-US" dirty="0"/>
              <a:t>. </a:t>
            </a:r>
            <a:r>
              <a:rPr lang="en-US" dirty="0" err="1"/>
              <a:t>Suspendisse</a:t>
            </a:r>
            <a:r>
              <a:rPr lang="en-US" dirty="0"/>
              <a:t> </a:t>
            </a:r>
            <a:r>
              <a:rPr lang="en-US" dirty="0" err="1"/>
              <a:t>rhoncus</a:t>
            </a:r>
            <a:r>
              <a:rPr lang="en-US" dirty="0"/>
              <a:t>, </a:t>
            </a:r>
            <a:r>
              <a:rPr lang="en-US" dirty="0" err="1"/>
              <a:t>nunc</a:t>
            </a:r>
            <a:r>
              <a:rPr lang="en-US" dirty="0"/>
              <a:t> vitae dictum </a:t>
            </a:r>
            <a:r>
              <a:rPr lang="en-US" dirty="0" err="1"/>
              <a:t>pretium</a:t>
            </a:r>
            <a:r>
              <a:rPr lang="en-US" dirty="0"/>
              <a:t>, </a:t>
            </a:r>
            <a:r>
              <a:rPr lang="en-US" dirty="0" err="1"/>
              <a:t>libero</a:t>
            </a:r>
            <a:r>
              <a:rPr lang="en-US" dirty="0"/>
              <a:t> </a:t>
            </a:r>
            <a:r>
              <a:rPr lang="en-US" dirty="0" err="1"/>
              <a:t>purus</a:t>
            </a:r>
            <a:r>
              <a:rPr lang="en-US" dirty="0"/>
              <a:t> </a:t>
            </a:r>
            <a:r>
              <a:rPr lang="en-US" dirty="0" err="1"/>
              <a:t>convallis</a:t>
            </a:r>
            <a:r>
              <a:rPr lang="en-US" dirty="0"/>
              <a:t> </a:t>
            </a:r>
            <a:r>
              <a:rPr lang="en-US" dirty="0" err="1"/>
              <a:t>tortor</a:t>
            </a:r>
            <a:r>
              <a:rPr lang="en-US" dirty="0"/>
              <a:t>, </a:t>
            </a:r>
            <a:r>
              <a:rPr lang="en-US" dirty="0" err="1"/>
              <a:t>eget</a:t>
            </a:r>
            <a:r>
              <a:rPr lang="en-US" dirty="0"/>
              <a:t> </a:t>
            </a:r>
            <a:r>
              <a:rPr lang="en-US" dirty="0" err="1"/>
              <a:t>ultricies</a:t>
            </a:r>
            <a:r>
              <a:rPr lang="en-US" dirty="0"/>
              <a:t> </a:t>
            </a:r>
            <a:r>
              <a:rPr lang="en-US" dirty="0" err="1"/>
              <a:t>sapien</a:t>
            </a:r>
            <a:r>
              <a:rPr lang="en-US" dirty="0"/>
              <a:t> </a:t>
            </a:r>
            <a:r>
              <a:rPr lang="en-US" dirty="0" err="1"/>
              <a:t>odio</a:t>
            </a:r>
            <a:r>
              <a:rPr lang="en-US" dirty="0"/>
              <a:t> non ant. Lore </a:t>
            </a:r>
            <a:r>
              <a:rPr lang="en-US" dirty="0" err="1"/>
              <a:t>ipsum</a:t>
            </a:r>
            <a:r>
              <a:rPr lang="en-US" dirty="0"/>
              <a:t> </a:t>
            </a:r>
            <a:r>
              <a:rPr lang="en-US" dirty="0" err="1"/>
              <a:t>lunpt</a:t>
            </a:r>
            <a:r>
              <a:rPr lang="en-US" dirty="0"/>
              <a:t> and </a:t>
            </a:r>
            <a:r>
              <a:rPr lang="en-US" dirty="0" err="1"/>
              <a:t>ishlam</a:t>
            </a:r>
            <a:r>
              <a:rPr lang="en-US" dirty="0"/>
              <a:t>. </a:t>
            </a:r>
            <a:r>
              <a:rPr lang="en-US" dirty="0" err="1"/>
              <a:t>Nunc</a:t>
            </a:r>
            <a:r>
              <a:rPr lang="en-US" dirty="0"/>
              <a:t> vitae </a:t>
            </a:r>
            <a:r>
              <a:rPr lang="en-US" dirty="0" err="1"/>
              <a:t>neque</a:t>
            </a:r>
            <a:r>
              <a:rPr lang="en-US" dirty="0"/>
              <a:t> </a:t>
            </a:r>
            <a:r>
              <a:rPr lang="en-US" dirty="0" err="1"/>
              <a:t>etus</a:t>
            </a:r>
            <a:r>
              <a:rPr lang="en-US" dirty="0"/>
              <a:t>.</a:t>
            </a:r>
          </a:p>
        </p:txBody>
      </p:sp>
    </p:spTree>
    <p:extLst>
      <p:ext uri="{BB962C8B-B14F-4D97-AF65-F5344CB8AC3E}">
        <p14:creationId xmlns:p14="http://schemas.microsoft.com/office/powerpoint/2010/main" val="28846387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O3: table">
    <p:spTree>
      <p:nvGrpSpPr>
        <p:cNvPr id="1" name=""/>
        <p:cNvGrpSpPr/>
        <p:nvPr/>
      </p:nvGrpSpPr>
      <p:grpSpPr>
        <a:xfrm>
          <a:off x="0" y="0"/>
          <a:ext cx="0" cy="0"/>
          <a:chOff x="0" y="0"/>
          <a:chExt cx="0" cy="0"/>
        </a:xfrm>
      </p:grpSpPr>
      <p:sp>
        <p:nvSpPr>
          <p:cNvPr id="10" name="Slide Number Placeholder 9"/>
          <p:cNvSpPr>
            <a:spLocks noGrp="1"/>
          </p:cNvSpPr>
          <p:nvPr>
            <p:ph type="sldNum" sz="quarter" idx="10"/>
          </p:nvPr>
        </p:nvSpPr>
        <p:spPr/>
        <p:txBody>
          <a:bodyPr/>
          <a:lstStyle/>
          <a:p>
            <a:fld id="{0F418C06-167A-E646-9EF6-18275B625F6B}" type="slidenum">
              <a:rPr lang="en-US" smtClean="0"/>
              <a:pPr/>
              <a:t>‹#›</a:t>
            </a:fld>
            <a:endParaRPr lang="en-US" dirty="0"/>
          </a:p>
        </p:txBody>
      </p:sp>
      <p:sp>
        <p:nvSpPr>
          <p:cNvPr id="12" name="Text Placeholder 7"/>
          <p:cNvSpPr>
            <a:spLocks noGrp="1"/>
          </p:cNvSpPr>
          <p:nvPr>
            <p:ph type="body" sz="quarter" idx="11" hasCustomPrompt="1"/>
          </p:nvPr>
        </p:nvSpPr>
        <p:spPr>
          <a:xfrm>
            <a:off x="0" y="1244600"/>
            <a:ext cx="12192000" cy="457200"/>
          </a:xfrm>
          <a:prstGeom prst="rect">
            <a:avLst/>
          </a:prstGeom>
        </p:spPr>
        <p:txBody>
          <a:bodyPr vert="horz"/>
          <a:lstStyle>
            <a:lvl1pPr marL="0" indent="0" algn="ctr">
              <a:buFontTx/>
              <a:buNone/>
              <a:defRPr baseline="0">
                <a:solidFill>
                  <a:schemeClr val="tx2">
                    <a:lumMod val="75000"/>
                  </a:schemeClr>
                </a:solidFill>
                <a:latin typeface="ITC Franklin Gothic Std Demi Compressed"/>
              </a:defRPr>
            </a:lvl1pPr>
          </a:lstStyle>
          <a:p>
            <a:pPr lvl="0"/>
            <a:r>
              <a:rPr lang="en-US" dirty="0"/>
              <a:t>TITLE FOR A TABLE HERE</a:t>
            </a:r>
          </a:p>
        </p:txBody>
      </p:sp>
    </p:spTree>
    <p:extLst>
      <p:ext uri="{BB962C8B-B14F-4D97-AF65-F5344CB8AC3E}">
        <p14:creationId xmlns:p14="http://schemas.microsoft.com/office/powerpoint/2010/main" val="208044907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O3: image">
    <p:spTree>
      <p:nvGrpSpPr>
        <p:cNvPr id="1" name=""/>
        <p:cNvGrpSpPr/>
        <p:nvPr/>
      </p:nvGrpSpPr>
      <p:grpSpPr>
        <a:xfrm>
          <a:off x="0" y="0"/>
          <a:ext cx="0" cy="0"/>
          <a:chOff x="0" y="0"/>
          <a:chExt cx="0" cy="0"/>
        </a:xfrm>
      </p:grpSpPr>
    </p:spTree>
    <p:extLst>
      <p:ext uri="{BB962C8B-B14F-4D97-AF65-F5344CB8AC3E}">
        <p14:creationId xmlns:p14="http://schemas.microsoft.com/office/powerpoint/2010/main" val="201506770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image placeholder">
    <p:spTree>
      <p:nvGrpSpPr>
        <p:cNvPr id="1" name=""/>
        <p:cNvGrpSpPr/>
        <p:nvPr/>
      </p:nvGrpSpPr>
      <p:grpSpPr>
        <a:xfrm>
          <a:off x="0" y="0"/>
          <a:ext cx="0" cy="0"/>
          <a:chOff x="0" y="0"/>
          <a:chExt cx="0" cy="0"/>
        </a:xfrm>
      </p:grpSpPr>
      <p:sp>
        <p:nvSpPr>
          <p:cNvPr id="8" name="Picture Placeholder 7"/>
          <p:cNvSpPr>
            <a:spLocks noGrp="1"/>
          </p:cNvSpPr>
          <p:nvPr>
            <p:ph type="pic" sz="quarter" idx="10" hasCustomPrompt="1"/>
          </p:nvPr>
        </p:nvSpPr>
        <p:spPr>
          <a:xfrm>
            <a:off x="1185333" y="660400"/>
            <a:ext cx="9939867" cy="4965700"/>
          </a:xfrm>
          <a:prstGeom prst="rect">
            <a:avLst/>
          </a:prstGeom>
        </p:spPr>
        <p:txBody>
          <a:bodyPr vert="horz"/>
          <a:lstStyle>
            <a:lvl1pPr marL="0" indent="0">
              <a:buFontTx/>
              <a:buNone/>
              <a:defRPr baseline="0"/>
            </a:lvl1pPr>
          </a:lstStyle>
          <a:p>
            <a:r>
              <a:rPr lang="en-US" dirty="0"/>
              <a:t>Drag/Insert Image here</a:t>
            </a:r>
          </a:p>
        </p:txBody>
      </p:sp>
      <p:sp>
        <p:nvSpPr>
          <p:cNvPr id="10" name="Text Placeholder 9"/>
          <p:cNvSpPr>
            <a:spLocks noGrp="1"/>
          </p:cNvSpPr>
          <p:nvPr>
            <p:ph type="body" sz="quarter" idx="11" hasCustomPrompt="1"/>
          </p:nvPr>
        </p:nvSpPr>
        <p:spPr>
          <a:xfrm>
            <a:off x="1185334" y="5786967"/>
            <a:ext cx="6468533" cy="402160"/>
          </a:xfrm>
          <a:prstGeom prst="rect">
            <a:avLst/>
          </a:prstGeom>
        </p:spPr>
        <p:txBody>
          <a:bodyPr vert="horz"/>
          <a:lstStyle>
            <a:lvl1pPr marL="0" indent="0">
              <a:buFontTx/>
              <a:buNone/>
              <a:defRPr sz="2000" baseline="0">
                <a:solidFill>
                  <a:schemeClr val="tx2">
                    <a:lumMod val="75000"/>
                  </a:schemeClr>
                </a:solidFill>
                <a:latin typeface="ITC Franklin Gothic Std Demi Compressed"/>
              </a:defRPr>
            </a:lvl1pPr>
          </a:lstStyle>
          <a:p>
            <a:pPr lvl="0"/>
            <a:r>
              <a:rPr lang="en-US" dirty="0"/>
              <a:t>TITLE FOR IMAGE HERE</a:t>
            </a:r>
          </a:p>
        </p:txBody>
      </p:sp>
      <p:sp>
        <p:nvSpPr>
          <p:cNvPr id="12" name="Text Placeholder 11"/>
          <p:cNvSpPr>
            <a:spLocks noGrp="1"/>
          </p:cNvSpPr>
          <p:nvPr>
            <p:ph type="body" sz="quarter" idx="12" hasCustomPrompt="1"/>
          </p:nvPr>
        </p:nvSpPr>
        <p:spPr>
          <a:xfrm>
            <a:off x="1185333" y="6189127"/>
            <a:ext cx="9939867" cy="355600"/>
          </a:xfrm>
          <a:prstGeom prst="rect">
            <a:avLst/>
          </a:prstGeom>
        </p:spPr>
        <p:txBody>
          <a:bodyPr vert="horz"/>
          <a:lstStyle>
            <a:lvl1pPr marL="0" indent="0">
              <a:buFontTx/>
              <a:buNone/>
              <a:defRPr sz="1400" baseline="0">
                <a:solidFill>
                  <a:schemeClr val="tx2">
                    <a:lumMod val="75000"/>
                  </a:schemeClr>
                </a:solidFill>
                <a:latin typeface="ITC Franklin Gothic Std Book Compressed"/>
              </a:defRPr>
            </a:lvl1pPr>
          </a:lstStyle>
          <a:p>
            <a:pPr lvl="0"/>
            <a:r>
              <a:rPr lang="en-US" dirty="0"/>
              <a:t>Subtitle And Description For Image Here</a:t>
            </a:r>
          </a:p>
        </p:txBody>
      </p:sp>
    </p:spTree>
    <p:extLst>
      <p:ext uri="{BB962C8B-B14F-4D97-AF65-F5344CB8AC3E}">
        <p14:creationId xmlns:p14="http://schemas.microsoft.com/office/powerpoint/2010/main" val="7672908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C29EBCE-22B7-494E-B774-A0AAD151798F}" type="datetimeFigureOut">
              <a:rPr lang="en-US" smtClean="0"/>
              <a:t>6/21/2019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8B8AC6-6724-4257-871B-749BDAA99D81}" type="slidenum">
              <a:rPr lang="en-US" smtClean="0"/>
              <a:t>‹#›</a:t>
            </a:fld>
            <a:endParaRPr lang="en-US"/>
          </a:p>
        </p:txBody>
      </p:sp>
    </p:spTree>
    <p:extLst>
      <p:ext uri="{BB962C8B-B14F-4D97-AF65-F5344CB8AC3E}">
        <p14:creationId xmlns:p14="http://schemas.microsoft.com/office/powerpoint/2010/main" val="16988415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s">
    <p:spTree>
      <p:nvGrpSpPr>
        <p:cNvPr id="1" name=""/>
        <p:cNvGrpSpPr/>
        <p:nvPr/>
      </p:nvGrpSpPr>
      <p:grpSpPr>
        <a:xfrm>
          <a:off x="0" y="0"/>
          <a:ext cx="0" cy="0"/>
          <a:chOff x="0" y="0"/>
          <a:chExt cx="0" cy="0"/>
        </a:xfrm>
      </p:grpSpPr>
      <p:sp>
        <p:nvSpPr>
          <p:cNvPr id="11" name="Text Placeholder 10"/>
          <p:cNvSpPr>
            <a:spLocks noGrp="1"/>
          </p:cNvSpPr>
          <p:nvPr>
            <p:ph type="body" sz="quarter" idx="11" hasCustomPrompt="1"/>
          </p:nvPr>
        </p:nvSpPr>
        <p:spPr>
          <a:xfrm>
            <a:off x="5607897" y="1473518"/>
            <a:ext cx="6431704" cy="5219382"/>
          </a:xfrm>
          <a:prstGeom prst="rect">
            <a:avLst/>
          </a:prstGeom>
        </p:spPr>
        <p:txBody>
          <a:bodyPr vert="horz"/>
          <a:lstStyle>
            <a:lvl1pPr marL="0" indent="0">
              <a:buFontTx/>
              <a:buNone/>
              <a:defRPr sz="4400" baseline="30000">
                <a:solidFill>
                  <a:schemeClr val="tx1">
                    <a:lumMod val="65000"/>
                    <a:lumOff val="35000"/>
                  </a:schemeClr>
                </a:solidFill>
                <a:latin typeface="ITC Franklin Gothic Std Book Extra Compressed"/>
              </a:defRPr>
            </a:lvl1pPr>
          </a:lstStyle>
          <a:p>
            <a:pPr lvl="0"/>
            <a:r>
              <a:rPr lang="en-US" dirty="0"/>
              <a:t>1. Introduction Title Placed Here</a:t>
            </a:r>
          </a:p>
          <a:p>
            <a:pPr lvl="0"/>
            <a:r>
              <a:rPr lang="en-US" dirty="0"/>
              <a:t>2. Purpose Title Here</a:t>
            </a:r>
          </a:p>
          <a:p>
            <a:pPr lvl="0"/>
            <a:r>
              <a:rPr lang="en-US" dirty="0"/>
              <a:t>3. Description Title Would Go Here</a:t>
            </a:r>
          </a:p>
          <a:p>
            <a:pPr lvl="0"/>
            <a:r>
              <a:rPr lang="en-US" dirty="0"/>
              <a:t>4. </a:t>
            </a:r>
            <a:r>
              <a:rPr lang="en-US" dirty="0" err="1"/>
              <a:t>Lorem</a:t>
            </a:r>
            <a:r>
              <a:rPr lang="en-US" dirty="0"/>
              <a:t> </a:t>
            </a:r>
            <a:r>
              <a:rPr lang="en-US" dirty="0" err="1"/>
              <a:t>Etam</a:t>
            </a:r>
            <a:r>
              <a:rPr lang="en-US" dirty="0"/>
              <a:t> Would Go Here</a:t>
            </a:r>
          </a:p>
          <a:p>
            <a:pPr lvl="0"/>
            <a:r>
              <a:rPr lang="en-US" dirty="0"/>
              <a:t>5. </a:t>
            </a:r>
            <a:r>
              <a:rPr lang="en-US" dirty="0" err="1"/>
              <a:t>Ipsum</a:t>
            </a:r>
            <a:r>
              <a:rPr lang="en-US" dirty="0"/>
              <a:t> Dolor Would Go Here</a:t>
            </a:r>
          </a:p>
          <a:p>
            <a:pPr lvl="0"/>
            <a:r>
              <a:rPr lang="en-US" dirty="0"/>
              <a:t>6. Methodology Would Be Placed Here</a:t>
            </a:r>
          </a:p>
          <a:p>
            <a:pPr lvl="0"/>
            <a:r>
              <a:rPr lang="en-US" dirty="0"/>
              <a:t>7. Research Title Would Go Here</a:t>
            </a:r>
          </a:p>
          <a:p>
            <a:pPr lvl="0"/>
            <a:r>
              <a:rPr lang="en-US" dirty="0"/>
              <a:t>8. Findings Another Title Would Go Here</a:t>
            </a:r>
          </a:p>
        </p:txBody>
      </p:sp>
    </p:spTree>
    <p:extLst>
      <p:ext uri="{BB962C8B-B14F-4D97-AF65-F5344CB8AC3E}">
        <p14:creationId xmlns:p14="http://schemas.microsoft.com/office/powerpoint/2010/main" val="3789545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C29EBCE-22B7-494E-B774-A0AAD151798F}" type="datetimeFigureOut">
              <a:rPr lang="en-US" smtClean="0"/>
              <a:t>6/21/2019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8B8AC6-6724-4257-871B-749BDAA99D81}" type="slidenum">
              <a:rPr lang="en-US" smtClean="0"/>
              <a:t>‹#›</a:t>
            </a:fld>
            <a:endParaRPr lang="en-US"/>
          </a:p>
        </p:txBody>
      </p:sp>
    </p:spTree>
    <p:extLst>
      <p:ext uri="{BB962C8B-B14F-4D97-AF65-F5344CB8AC3E}">
        <p14:creationId xmlns:p14="http://schemas.microsoft.com/office/powerpoint/2010/main" val="41425212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O1: backgroun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0F418C06-167A-E646-9EF6-18275B625F6B}" type="slidenum">
              <a:rPr lang="en-US" smtClean="0"/>
              <a:pPr/>
              <a:t>‹#›</a:t>
            </a:fld>
            <a:endParaRPr lang="en-US" dirty="0"/>
          </a:p>
        </p:txBody>
      </p:sp>
    </p:spTree>
    <p:extLst>
      <p:ext uri="{BB962C8B-B14F-4D97-AF65-F5344CB8AC3E}">
        <p14:creationId xmlns:p14="http://schemas.microsoft.com/office/powerpoint/2010/main" val="33705979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O1: long text">
    <p:spTree>
      <p:nvGrpSpPr>
        <p:cNvPr id="1" name=""/>
        <p:cNvGrpSpPr/>
        <p:nvPr/>
      </p:nvGrpSpPr>
      <p:grpSpPr>
        <a:xfrm>
          <a:off x="0" y="0"/>
          <a:ext cx="0" cy="0"/>
          <a:chOff x="0" y="0"/>
          <a:chExt cx="0" cy="0"/>
        </a:xfrm>
      </p:grpSpPr>
      <p:sp>
        <p:nvSpPr>
          <p:cNvPr id="8" name="Text Placeholder 7"/>
          <p:cNvSpPr>
            <a:spLocks noGrp="1"/>
          </p:cNvSpPr>
          <p:nvPr>
            <p:ph type="body" sz="quarter" idx="13" hasCustomPrompt="1"/>
          </p:nvPr>
        </p:nvSpPr>
        <p:spPr>
          <a:xfrm>
            <a:off x="0" y="614069"/>
            <a:ext cx="12192000" cy="508150"/>
          </a:xfrm>
          <a:prstGeom prst="rect">
            <a:avLst/>
          </a:prstGeom>
        </p:spPr>
        <p:txBody>
          <a:bodyPr vert="horz"/>
          <a:lstStyle>
            <a:lvl1pPr marL="0" indent="0" algn="ctr">
              <a:buFontTx/>
              <a:buNone/>
              <a:defRPr baseline="0">
                <a:solidFill>
                  <a:schemeClr val="accent6">
                    <a:lumMod val="75000"/>
                  </a:schemeClr>
                </a:solidFill>
                <a:latin typeface="ITC Franklin Gothic Std Demi Compressed"/>
              </a:defRPr>
            </a:lvl1pPr>
          </a:lstStyle>
          <a:p>
            <a:pPr lvl="0"/>
            <a:r>
              <a:rPr lang="en-US" dirty="0"/>
              <a:t>LONG PARAGRAPH TEMPLATE TITLE</a:t>
            </a:r>
          </a:p>
        </p:txBody>
      </p:sp>
      <p:sp>
        <p:nvSpPr>
          <p:cNvPr id="10" name="Text Placeholder 9"/>
          <p:cNvSpPr>
            <a:spLocks noGrp="1"/>
          </p:cNvSpPr>
          <p:nvPr>
            <p:ph type="body" sz="quarter" idx="14" hasCustomPrompt="1"/>
          </p:nvPr>
        </p:nvSpPr>
        <p:spPr>
          <a:xfrm>
            <a:off x="645585" y="1817688"/>
            <a:ext cx="5419628" cy="3567112"/>
          </a:xfrm>
          <a:prstGeom prst="rect">
            <a:avLst/>
          </a:prstGeom>
        </p:spPr>
        <p:txBody>
          <a:bodyPr vert="horz"/>
          <a:lstStyle>
            <a:lvl1pPr marL="0" indent="0" algn="l">
              <a:buFontTx/>
              <a:buNone/>
              <a:defRPr sz="1800" baseline="0">
                <a:solidFill>
                  <a:schemeClr val="tx1">
                    <a:lumMod val="65000"/>
                    <a:lumOff val="35000"/>
                  </a:schemeClr>
                </a:solidFill>
                <a:latin typeface="ITC Franklin Gothic Std Book Condensed"/>
              </a:defRPr>
            </a:lvl1pPr>
          </a:lstStyle>
          <a:p>
            <a:pPr lvl="0"/>
            <a:r>
              <a:rPr lang="en-US" dirty="0" err="1"/>
              <a:t>Suspendisse</a:t>
            </a:r>
            <a:r>
              <a:rPr lang="en-US" dirty="0"/>
              <a:t> </a:t>
            </a:r>
            <a:r>
              <a:rPr lang="en-US" dirty="0" err="1"/>
              <a:t>potenti</a:t>
            </a:r>
            <a:r>
              <a:rPr lang="en-US" dirty="0"/>
              <a:t>. </a:t>
            </a:r>
            <a:r>
              <a:rPr lang="en-US" dirty="0" err="1"/>
              <a:t>Nunc</a:t>
            </a:r>
            <a:r>
              <a:rPr lang="en-US" dirty="0"/>
              <a:t> vitae </a:t>
            </a:r>
            <a:r>
              <a:rPr lang="en-US" dirty="0" err="1"/>
              <a:t>neque</a:t>
            </a:r>
            <a:r>
              <a:rPr lang="en-US" dirty="0"/>
              <a:t> et </a:t>
            </a:r>
            <a:r>
              <a:rPr lang="en-US" dirty="0" err="1"/>
              <a:t>purus</a:t>
            </a:r>
            <a:r>
              <a:rPr lang="en-US" dirty="0"/>
              <a:t> </a:t>
            </a:r>
            <a:r>
              <a:rPr lang="en-US" dirty="0" err="1"/>
              <a:t>tincidunt</a:t>
            </a:r>
            <a:r>
              <a:rPr lang="en-US" dirty="0"/>
              <a:t> </a:t>
            </a:r>
            <a:r>
              <a:rPr lang="en-US" dirty="0" err="1"/>
              <a:t>bibendum</a:t>
            </a:r>
            <a:r>
              <a:rPr lang="en-US" dirty="0"/>
              <a:t> vitae </a:t>
            </a:r>
            <a:r>
              <a:rPr lang="en-US" dirty="0" err="1"/>
              <a:t>sollicitudin</a:t>
            </a:r>
            <a:r>
              <a:rPr lang="en-US" dirty="0"/>
              <a:t> </a:t>
            </a:r>
            <a:r>
              <a:rPr lang="en-US" dirty="0" err="1"/>
              <a:t>urna</a:t>
            </a:r>
            <a:r>
              <a:rPr lang="en-US" dirty="0"/>
              <a:t>. </a:t>
            </a:r>
            <a:r>
              <a:rPr lang="en-US" dirty="0" err="1"/>
              <a:t>Cras</a:t>
            </a:r>
            <a:r>
              <a:rPr lang="en-US" dirty="0"/>
              <a:t> </a:t>
            </a:r>
            <a:r>
              <a:rPr lang="en-US" dirty="0" err="1"/>
              <a:t>eros</a:t>
            </a:r>
            <a:r>
              <a:rPr lang="en-US" dirty="0"/>
              <a:t> dolor, </a:t>
            </a:r>
            <a:r>
              <a:rPr lang="en-US" dirty="0" err="1"/>
              <a:t>finibus</a:t>
            </a:r>
            <a:r>
              <a:rPr lang="en-US" dirty="0"/>
              <a:t> in </a:t>
            </a:r>
            <a:r>
              <a:rPr lang="en-US" dirty="0" err="1"/>
              <a:t>risus</a:t>
            </a:r>
            <a:r>
              <a:rPr lang="en-US" dirty="0"/>
              <a:t> </a:t>
            </a:r>
            <a:r>
              <a:rPr lang="en-US" dirty="0" err="1"/>
              <a:t>etus</a:t>
            </a:r>
            <a:r>
              <a:rPr lang="en-US" dirty="0"/>
              <a:t>, </a:t>
            </a:r>
            <a:r>
              <a:rPr lang="en-US" dirty="0" err="1"/>
              <a:t>hendrerit</a:t>
            </a:r>
            <a:r>
              <a:rPr lang="en-US" dirty="0"/>
              <a:t> </a:t>
            </a:r>
            <a:r>
              <a:rPr lang="en-US" dirty="0" err="1"/>
              <a:t>porta</a:t>
            </a:r>
            <a:r>
              <a:rPr lang="en-US" dirty="0"/>
              <a:t> </a:t>
            </a:r>
            <a:r>
              <a:rPr lang="en-US" dirty="0" err="1"/>
              <a:t>augue</a:t>
            </a:r>
            <a:r>
              <a:rPr lang="en-US" dirty="0"/>
              <a:t>. </a:t>
            </a:r>
            <a:r>
              <a:rPr lang="en-US" dirty="0" err="1"/>
              <a:t>Suspendisse</a:t>
            </a:r>
            <a:r>
              <a:rPr lang="en-US" dirty="0"/>
              <a:t> com </a:t>
            </a:r>
            <a:r>
              <a:rPr lang="en-US" dirty="0" err="1"/>
              <a:t>turpis</a:t>
            </a:r>
            <a:r>
              <a:rPr lang="en-US" dirty="0"/>
              <a:t> </a:t>
            </a:r>
            <a:r>
              <a:rPr lang="en-US" dirty="0" err="1"/>
              <a:t>nec</a:t>
            </a:r>
            <a:r>
              <a:rPr lang="en-US" dirty="0"/>
              <a:t> </a:t>
            </a:r>
            <a:r>
              <a:rPr lang="en-US" dirty="0" err="1"/>
              <a:t>vulputate</a:t>
            </a:r>
            <a:r>
              <a:rPr lang="en-US" dirty="0"/>
              <a:t> </a:t>
            </a:r>
            <a:r>
              <a:rPr lang="en-US" dirty="0" err="1"/>
              <a:t>vehicula</a:t>
            </a:r>
            <a:r>
              <a:rPr lang="en-US" dirty="0"/>
              <a:t>. </a:t>
            </a:r>
            <a:r>
              <a:rPr lang="en-US" dirty="0" err="1"/>
              <a:t>Nunc</a:t>
            </a:r>
            <a:r>
              <a:rPr lang="en-US" dirty="0"/>
              <a:t> </a:t>
            </a:r>
            <a:r>
              <a:rPr lang="en-US" dirty="0" err="1"/>
              <a:t>commodo</a:t>
            </a:r>
            <a:r>
              <a:rPr lang="en-US" dirty="0"/>
              <a:t> </a:t>
            </a:r>
            <a:r>
              <a:rPr lang="en-US" dirty="0" err="1"/>
              <a:t>leo</a:t>
            </a:r>
            <a:r>
              <a:rPr lang="en-US" dirty="0"/>
              <a:t> </a:t>
            </a:r>
            <a:r>
              <a:rPr lang="en-US" dirty="0" err="1"/>
              <a:t>justo</a:t>
            </a:r>
            <a:r>
              <a:rPr lang="en-US" dirty="0"/>
              <a:t> </a:t>
            </a:r>
            <a:r>
              <a:rPr lang="en-US" dirty="0" err="1"/>
              <a:t>cursus</a:t>
            </a:r>
            <a:r>
              <a:rPr lang="en-US" dirty="0"/>
              <a:t>, </a:t>
            </a:r>
            <a:r>
              <a:rPr lang="en-US" dirty="0" err="1"/>
              <a:t>vel</a:t>
            </a:r>
            <a:r>
              <a:rPr lang="en-US" dirty="0"/>
              <a:t> </a:t>
            </a:r>
            <a:r>
              <a:rPr lang="en-US" dirty="0" err="1"/>
              <a:t>ultricies</a:t>
            </a:r>
            <a:r>
              <a:rPr lang="en-US" dirty="0"/>
              <a:t> </a:t>
            </a:r>
            <a:r>
              <a:rPr lang="en-US" dirty="0" err="1"/>
              <a:t>odio</a:t>
            </a:r>
            <a:r>
              <a:rPr lang="en-US" dirty="0"/>
              <a:t> </a:t>
            </a:r>
            <a:r>
              <a:rPr lang="en-US" dirty="0" err="1"/>
              <a:t>varius</a:t>
            </a:r>
            <a:r>
              <a:rPr lang="en-US" dirty="0"/>
              <a:t>. </a:t>
            </a:r>
            <a:r>
              <a:rPr lang="en-US" dirty="0" err="1"/>
              <a:t>Quisquety</a:t>
            </a:r>
            <a:r>
              <a:rPr lang="en-US" dirty="0"/>
              <a:t> </a:t>
            </a:r>
            <a:r>
              <a:rPr lang="en-US" dirty="0" err="1"/>
              <a:t>pharetra</a:t>
            </a:r>
            <a:r>
              <a:rPr lang="en-US" dirty="0"/>
              <a:t> dolor </a:t>
            </a:r>
            <a:r>
              <a:rPr lang="en-US" dirty="0" err="1"/>
              <a:t>eu</a:t>
            </a:r>
            <a:r>
              <a:rPr lang="en-US" dirty="0"/>
              <a:t> </a:t>
            </a:r>
            <a:r>
              <a:rPr lang="en-US" dirty="0" err="1"/>
              <a:t>aliquam</a:t>
            </a:r>
            <a:r>
              <a:rPr lang="en-US" dirty="0"/>
              <a:t> </a:t>
            </a:r>
            <a:r>
              <a:rPr lang="en-US" dirty="0" err="1"/>
              <a:t>sagittis</a:t>
            </a:r>
            <a:r>
              <a:rPr lang="en-US" dirty="0"/>
              <a:t>. </a:t>
            </a:r>
            <a:r>
              <a:rPr lang="en-US" dirty="0" err="1"/>
              <a:t>Aliquam</a:t>
            </a:r>
            <a:r>
              <a:rPr lang="en-US" dirty="0"/>
              <a:t> </a:t>
            </a:r>
            <a:r>
              <a:rPr lang="en-US" dirty="0" err="1"/>
              <a:t>neque</a:t>
            </a:r>
            <a:r>
              <a:rPr lang="en-US" dirty="0"/>
              <a:t> </a:t>
            </a:r>
            <a:r>
              <a:rPr lang="en-US" dirty="0" err="1"/>
              <a:t>massa</a:t>
            </a:r>
            <a:r>
              <a:rPr lang="en-US" dirty="0"/>
              <a:t>, </a:t>
            </a:r>
            <a:r>
              <a:rPr lang="en-US" dirty="0" err="1"/>
              <a:t>ornare</a:t>
            </a:r>
            <a:r>
              <a:rPr lang="en-US" dirty="0"/>
              <a:t> at </a:t>
            </a:r>
            <a:r>
              <a:rPr lang="en-US" dirty="0" err="1"/>
              <a:t>commodo</a:t>
            </a:r>
            <a:r>
              <a:rPr lang="en-US" dirty="0"/>
              <a:t> sit </a:t>
            </a:r>
            <a:r>
              <a:rPr lang="en-US" dirty="0" err="1"/>
              <a:t>amet</a:t>
            </a:r>
            <a:r>
              <a:rPr lang="en-US" dirty="0"/>
              <a:t>, un semper </a:t>
            </a:r>
            <a:r>
              <a:rPr lang="en-US" dirty="0" err="1"/>
              <a:t>sed</a:t>
            </a:r>
            <a:r>
              <a:rPr lang="en-US" dirty="0"/>
              <a:t> </a:t>
            </a:r>
            <a:r>
              <a:rPr lang="en-US" dirty="0" err="1"/>
              <a:t>erat</a:t>
            </a:r>
            <a:r>
              <a:rPr lang="en-US" dirty="0"/>
              <a:t>. </a:t>
            </a:r>
            <a:r>
              <a:rPr lang="en-US" dirty="0" err="1"/>
              <a:t>Suspendisse</a:t>
            </a:r>
            <a:r>
              <a:rPr lang="en-US" dirty="0"/>
              <a:t> </a:t>
            </a:r>
            <a:r>
              <a:rPr lang="en-US" dirty="0" err="1"/>
              <a:t>rhoncus</a:t>
            </a:r>
            <a:r>
              <a:rPr lang="en-US" dirty="0"/>
              <a:t>, </a:t>
            </a:r>
            <a:r>
              <a:rPr lang="en-US" dirty="0" err="1"/>
              <a:t>nunc</a:t>
            </a:r>
            <a:r>
              <a:rPr lang="en-US" dirty="0"/>
              <a:t> vitae dictum </a:t>
            </a:r>
            <a:r>
              <a:rPr lang="en-US" dirty="0" err="1"/>
              <a:t>pretium</a:t>
            </a:r>
            <a:r>
              <a:rPr lang="en-US" dirty="0"/>
              <a:t>, </a:t>
            </a:r>
            <a:r>
              <a:rPr lang="en-US" dirty="0" err="1"/>
              <a:t>libero</a:t>
            </a:r>
            <a:r>
              <a:rPr lang="en-US" dirty="0"/>
              <a:t> </a:t>
            </a:r>
            <a:r>
              <a:rPr lang="en-US" dirty="0" err="1"/>
              <a:t>purus</a:t>
            </a:r>
            <a:r>
              <a:rPr lang="en-US" dirty="0"/>
              <a:t> </a:t>
            </a:r>
            <a:r>
              <a:rPr lang="en-US" dirty="0" err="1"/>
              <a:t>convallis</a:t>
            </a:r>
            <a:r>
              <a:rPr lang="en-US" dirty="0"/>
              <a:t> </a:t>
            </a:r>
            <a:r>
              <a:rPr lang="en-US" dirty="0" err="1"/>
              <a:t>tortor</a:t>
            </a:r>
            <a:r>
              <a:rPr lang="en-US" dirty="0"/>
              <a:t>, </a:t>
            </a:r>
            <a:r>
              <a:rPr lang="en-US" dirty="0" err="1"/>
              <a:t>eget</a:t>
            </a:r>
            <a:r>
              <a:rPr lang="en-US" dirty="0"/>
              <a:t> </a:t>
            </a:r>
            <a:r>
              <a:rPr lang="en-US" dirty="0" err="1"/>
              <a:t>ultricies</a:t>
            </a:r>
            <a:r>
              <a:rPr lang="en-US" dirty="0"/>
              <a:t> </a:t>
            </a:r>
            <a:r>
              <a:rPr lang="en-US" dirty="0" err="1"/>
              <a:t>sapien</a:t>
            </a:r>
            <a:r>
              <a:rPr lang="en-US" dirty="0"/>
              <a:t>.</a:t>
            </a:r>
          </a:p>
        </p:txBody>
      </p:sp>
      <p:sp>
        <p:nvSpPr>
          <p:cNvPr id="11" name="Text Placeholder 9"/>
          <p:cNvSpPr>
            <a:spLocks noGrp="1"/>
          </p:cNvSpPr>
          <p:nvPr>
            <p:ph type="body" sz="quarter" idx="15" hasCustomPrompt="1"/>
          </p:nvPr>
        </p:nvSpPr>
        <p:spPr>
          <a:xfrm>
            <a:off x="6284386" y="1817688"/>
            <a:ext cx="5264149" cy="3567112"/>
          </a:xfrm>
          <a:prstGeom prst="rect">
            <a:avLst/>
          </a:prstGeom>
        </p:spPr>
        <p:txBody>
          <a:bodyPr vert="horz"/>
          <a:lstStyle>
            <a:lvl1pPr marL="0" indent="0" algn="l">
              <a:buFontTx/>
              <a:buNone/>
              <a:defRPr sz="1800" baseline="0">
                <a:solidFill>
                  <a:schemeClr val="tx1">
                    <a:lumMod val="65000"/>
                    <a:lumOff val="35000"/>
                  </a:schemeClr>
                </a:solidFill>
                <a:latin typeface="ITC Franklin Gothic Std Book Condensed"/>
              </a:defRPr>
            </a:lvl1pPr>
          </a:lstStyle>
          <a:p>
            <a:pPr lvl="0"/>
            <a:r>
              <a:rPr lang="en-US" dirty="0" err="1"/>
              <a:t>suspendisse</a:t>
            </a:r>
            <a:r>
              <a:rPr lang="en-US" dirty="0"/>
              <a:t> </a:t>
            </a:r>
            <a:r>
              <a:rPr lang="en-US" dirty="0" err="1"/>
              <a:t>potenti</a:t>
            </a:r>
            <a:r>
              <a:rPr lang="en-US" dirty="0"/>
              <a:t>. </a:t>
            </a:r>
            <a:r>
              <a:rPr lang="en-US" dirty="0" err="1"/>
              <a:t>Nunc</a:t>
            </a:r>
            <a:r>
              <a:rPr lang="en-US" dirty="0"/>
              <a:t> vitae </a:t>
            </a:r>
            <a:r>
              <a:rPr lang="en-US" dirty="0" err="1"/>
              <a:t>neque</a:t>
            </a:r>
            <a:r>
              <a:rPr lang="en-US" dirty="0"/>
              <a:t> et </a:t>
            </a:r>
            <a:r>
              <a:rPr lang="en-US" dirty="0" err="1"/>
              <a:t>puri</a:t>
            </a:r>
            <a:r>
              <a:rPr lang="en-US" dirty="0"/>
              <a:t> </a:t>
            </a:r>
            <a:r>
              <a:rPr lang="en-US" dirty="0" err="1"/>
              <a:t>tincidunt</a:t>
            </a:r>
            <a:r>
              <a:rPr lang="en-US" dirty="0"/>
              <a:t> </a:t>
            </a:r>
            <a:r>
              <a:rPr lang="en-US" dirty="0" err="1"/>
              <a:t>bibendum</a:t>
            </a:r>
            <a:r>
              <a:rPr lang="en-US" dirty="0"/>
              <a:t> vitae </a:t>
            </a:r>
            <a:r>
              <a:rPr lang="en-US" dirty="0" err="1"/>
              <a:t>sollicitudin</a:t>
            </a:r>
            <a:r>
              <a:rPr lang="en-US" dirty="0"/>
              <a:t> </a:t>
            </a:r>
            <a:r>
              <a:rPr lang="en-US" dirty="0" err="1"/>
              <a:t>urna</a:t>
            </a:r>
            <a:r>
              <a:rPr lang="en-US" dirty="0"/>
              <a:t>. </a:t>
            </a:r>
            <a:r>
              <a:rPr lang="en-US" dirty="0" err="1"/>
              <a:t>Cras</a:t>
            </a:r>
            <a:r>
              <a:rPr lang="en-US" dirty="0"/>
              <a:t> </a:t>
            </a:r>
            <a:r>
              <a:rPr lang="en-US" dirty="0" err="1"/>
              <a:t>eros</a:t>
            </a:r>
            <a:r>
              <a:rPr lang="en-US" dirty="0"/>
              <a:t> dolor, </a:t>
            </a:r>
            <a:r>
              <a:rPr lang="en-US" dirty="0" err="1"/>
              <a:t>finibus</a:t>
            </a:r>
            <a:r>
              <a:rPr lang="en-US" dirty="0"/>
              <a:t> in </a:t>
            </a:r>
            <a:r>
              <a:rPr lang="en-US" dirty="0" err="1"/>
              <a:t>risus</a:t>
            </a:r>
            <a:r>
              <a:rPr lang="en-US" dirty="0"/>
              <a:t> et, </a:t>
            </a:r>
            <a:r>
              <a:rPr lang="en-US" dirty="0" err="1"/>
              <a:t>hendrerit</a:t>
            </a:r>
            <a:r>
              <a:rPr lang="en-US" dirty="0"/>
              <a:t> </a:t>
            </a:r>
            <a:r>
              <a:rPr lang="en-US" dirty="0" err="1"/>
              <a:t>porta</a:t>
            </a:r>
            <a:r>
              <a:rPr lang="en-US" dirty="0"/>
              <a:t> </a:t>
            </a:r>
            <a:r>
              <a:rPr lang="en-US" dirty="0" err="1"/>
              <a:t>augue</a:t>
            </a:r>
            <a:r>
              <a:rPr lang="en-US" dirty="0"/>
              <a:t>. </a:t>
            </a:r>
            <a:r>
              <a:rPr lang="en-US" dirty="0" err="1"/>
              <a:t>Suspendisse</a:t>
            </a:r>
            <a:r>
              <a:rPr lang="en-US" dirty="0"/>
              <a:t> com </a:t>
            </a:r>
            <a:r>
              <a:rPr lang="en-US" dirty="0" err="1"/>
              <a:t>turpis</a:t>
            </a:r>
            <a:r>
              <a:rPr lang="en-US" dirty="0"/>
              <a:t> </a:t>
            </a:r>
            <a:r>
              <a:rPr lang="en-US" dirty="0" err="1"/>
              <a:t>nec</a:t>
            </a:r>
            <a:r>
              <a:rPr lang="en-US" dirty="0"/>
              <a:t> </a:t>
            </a:r>
            <a:r>
              <a:rPr lang="en-US" dirty="0" err="1"/>
              <a:t>vulputate</a:t>
            </a:r>
            <a:r>
              <a:rPr lang="en-US" dirty="0"/>
              <a:t> </a:t>
            </a:r>
            <a:r>
              <a:rPr lang="en-US" dirty="0" err="1"/>
              <a:t>vehicula</a:t>
            </a:r>
            <a:r>
              <a:rPr lang="en-US" dirty="0"/>
              <a:t>. </a:t>
            </a:r>
            <a:r>
              <a:rPr lang="en-US" dirty="0" err="1"/>
              <a:t>Nunc</a:t>
            </a:r>
            <a:r>
              <a:rPr lang="en-US" dirty="0"/>
              <a:t> </a:t>
            </a:r>
            <a:r>
              <a:rPr lang="en-US" dirty="0" err="1"/>
              <a:t>commodo</a:t>
            </a:r>
            <a:r>
              <a:rPr lang="en-US" dirty="0"/>
              <a:t> </a:t>
            </a:r>
            <a:r>
              <a:rPr lang="en-US" dirty="0" err="1"/>
              <a:t>leo</a:t>
            </a:r>
            <a:r>
              <a:rPr lang="en-US" dirty="0"/>
              <a:t> et </a:t>
            </a:r>
            <a:r>
              <a:rPr lang="en-US" dirty="0" err="1"/>
              <a:t>justo</a:t>
            </a:r>
            <a:r>
              <a:rPr lang="en-US" dirty="0"/>
              <a:t> </a:t>
            </a:r>
            <a:r>
              <a:rPr lang="en-US" dirty="0" err="1"/>
              <a:t>cursus</a:t>
            </a:r>
            <a:r>
              <a:rPr lang="en-US" dirty="0"/>
              <a:t>, </a:t>
            </a:r>
            <a:r>
              <a:rPr lang="en-US" dirty="0" err="1"/>
              <a:t>vel</a:t>
            </a:r>
            <a:r>
              <a:rPr lang="en-US" dirty="0"/>
              <a:t> </a:t>
            </a:r>
            <a:r>
              <a:rPr lang="en-US" dirty="0" err="1"/>
              <a:t>ultricies</a:t>
            </a:r>
            <a:r>
              <a:rPr lang="en-US" dirty="0"/>
              <a:t> </a:t>
            </a:r>
            <a:r>
              <a:rPr lang="en-US" dirty="0" err="1"/>
              <a:t>odio</a:t>
            </a:r>
            <a:r>
              <a:rPr lang="en-US" dirty="0"/>
              <a:t> </a:t>
            </a:r>
            <a:r>
              <a:rPr lang="en-US" dirty="0" err="1"/>
              <a:t>varius</a:t>
            </a:r>
            <a:r>
              <a:rPr lang="en-US" dirty="0"/>
              <a:t>. </a:t>
            </a:r>
            <a:r>
              <a:rPr lang="en-US" dirty="0" err="1"/>
              <a:t>Quisque</a:t>
            </a:r>
            <a:r>
              <a:rPr lang="en-US" dirty="0"/>
              <a:t> </a:t>
            </a:r>
            <a:r>
              <a:rPr lang="en-US" dirty="0" err="1"/>
              <a:t>pharetra</a:t>
            </a:r>
            <a:r>
              <a:rPr lang="en-US" dirty="0"/>
              <a:t> dolor </a:t>
            </a:r>
            <a:r>
              <a:rPr lang="en-US" dirty="0" err="1"/>
              <a:t>eu</a:t>
            </a:r>
            <a:r>
              <a:rPr lang="en-US" dirty="0"/>
              <a:t> </a:t>
            </a:r>
            <a:r>
              <a:rPr lang="en-US" dirty="0" err="1"/>
              <a:t>aliquam</a:t>
            </a:r>
            <a:r>
              <a:rPr lang="en-US" dirty="0"/>
              <a:t> </a:t>
            </a:r>
            <a:r>
              <a:rPr lang="en-US" dirty="0" err="1"/>
              <a:t>sagittis</a:t>
            </a:r>
            <a:r>
              <a:rPr lang="en-US" dirty="0"/>
              <a:t>. </a:t>
            </a:r>
            <a:r>
              <a:rPr lang="en-US" dirty="0" err="1"/>
              <a:t>Aliquam</a:t>
            </a:r>
            <a:r>
              <a:rPr lang="en-US" dirty="0"/>
              <a:t> </a:t>
            </a:r>
            <a:r>
              <a:rPr lang="en-US" dirty="0" err="1"/>
              <a:t>neque</a:t>
            </a:r>
            <a:r>
              <a:rPr lang="en-US" dirty="0"/>
              <a:t> </a:t>
            </a:r>
            <a:r>
              <a:rPr lang="en-US" dirty="0" err="1"/>
              <a:t>massa</a:t>
            </a:r>
            <a:r>
              <a:rPr lang="en-US" dirty="0"/>
              <a:t>, </a:t>
            </a:r>
            <a:r>
              <a:rPr lang="en-US" dirty="0" err="1"/>
              <a:t>orn</a:t>
            </a:r>
            <a:r>
              <a:rPr lang="en-US" dirty="0"/>
              <a:t> at </a:t>
            </a:r>
            <a:r>
              <a:rPr lang="en-US" dirty="0" err="1"/>
              <a:t>commodo</a:t>
            </a:r>
            <a:r>
              <a:rPr lang="en-US" dirty="0"/>
              <a:t> sit </a:t>
            </a:r>
            <a:r>
              <a:rPr lang="en-US" dirty="0" err="1"/>
              <a:t>amet</a:t>
            </a:r>
            <a:r>
              <a:rPr lang="en-US" dirty="0"/>
              <a:t>, semper </a:t>
            </a:r>
            <a:r>
              <a:rPr lang="en-US" dirty="0" err="1"/>
              <a:t>sed</a:t>
            </a:r>
            <a:r>
              <a:rPr lang="en-US" dirty="0"/>
              <a:t> </a:t>
            </a:r>
            <a:r>
              <a:rPr lang="en-US" dirty="0" err="1"/>
              <a:t>erat</a:t>
            </a:r>
            <a:r>
              <a:rPr lang="en-US" dirty="0"/>
              <a:t>. </a:t>
            </a:r>
            <a:r>
              <a:rPr lang="en-US" dirty="0" err="1"/>
              <a:t>Disse</a:t>
            </a:r>
            <a:r>
              <a:rPr lang="en-US" dirty="0"/>
              <a:t> </a:t>
            </a:r>
            <a:r>
              <a:rPr lang="en-US" dirty="0" err="1"/>
              <a:t>rhoncus</a:t>
            </a:r>
            <a:r>
              <a:rPr lang="en-US" dirty="0"/>
              <a:t>, </a:t>
            </a:r>
            <a:r>
              <a:rPr lang="en-US" dirty="0" err="1"/>
              <a:t>nunc</a:t>
            </a:r>
            <a:r>
              <a:rPr lang="en-US" dirty="0"/>
              <a:t> vitae dictum </a:t>
            </a:r>
            <a:r>
              <a:rPr lang="en-US" dirty="0" err="1"/>
              <a:t>pretium</a:t>
            </a:r>
            <a:r>
              <a:rPr lang="en-US" dirty="0"/>
              <a:t>, </a:t>
            </a:r>
            <a:r>
              <a:rPr lang="en-US" dirty="0" err="1"/>
              <a:t>libero</a:t>
            </a:r>
            <a:r>
              <a:rPr lang="en-US" dirty="0"/>
              <a:t> </a:t>
            </a:r>
            <a:r>
              <a:rPr lang="en-US" dirty="0" err="1"/>
              <a:t>purus</a:t>
            </a:r>
            <a:r>
              <a:rPr lang="en-US" dirty="0"/>
              <a:t> </a:t>
            </a:r>
            <a:r>
              <a:rPr lang="en-US" dirty="0" err="1"/>
              <a:t>convallis</a:t>
            </a:r>
            <a:r>
              <a:rPr lang="en-US" dirty="0"/>
              <a:t> </a:t>
            </a:r>
            <a:r>
              <a:rPr lang="en-US" dirty="0" err="1"/>
              <a:t>tortor</a:t>
            </a:r>
            <a:r>
              <a:rPr lang="en-US" dirty="0"/>
              <a:t>, </a:t>
            </a:r>
            <a:r>
              <a:rPr lang="en-US" dirty="0" err="1"/>
              <a:t>eget</a:t>
            </a:r>
            <a:r>
              <a:rPr lang="en-US" dirty="0"/>
              <a:t> </a:t>
            </a:r>
            <a:r>
              <a:rPr lang="en-US" dirty="0" err="1"/>
              <a:t>ultricies</a:t>
            </a:r>
            <a:r>
              <a:rPr lang="en-US" dirty="0"/>
              <a:t>.</a:t>
            </a:r>
          </a:p>
        </p:txBody>
      </p:sp>
      <p:sp>
        <p:nvSpPr>
          <p:cNvPr id="13" name="Slide Number Placeholder 5"/>
          <p:cNvSpPr>
            <a:spLocks noGrp="1"/>
          </p:cNvSpPr>
          <p:nvPr>
            <p:ph type="sldNum" sz="quarter" idx="4"/>
          </p:nvPr>
        </p:nvSpPr>
        <p:spPr>
          <a:xfrm>
            <a:off x="394085" y="6460256"/>
            <a:ext cx="2844800" cy="365125"/>
          </a:xfrm>
          <a:prstGeom prst="rect">
            <a:avLst/>
          </a:prstGeom>
        </p:spPr>
        <p:txBody>
          <a:bodyPr vert="horz" lIns="91440" tIns="45720" rIns="91440" bIns="45720" rtlCol="0" anchor="ctr"/>
          <a:lstStyle>
            <a:lvl1pPr algn="l">
              <a:defRPr sz="1800" baseline="0">
                <a:solidFill>
                  <a:schemeClr val="bg1"/>
                </a:solidFill>
                <a:latin typeface="ITC Franklin Gothic Std Book Extra Compressed"/>
              </a:defRPr>
            </a:lvl1pPr>
          </a:lstStyle>
          <a:p>
            <a:fld id="{0F418C06-167A-E646-9EF6-18275B625F6B}" type="slidenum">
              <a:rPr lang="en-US" smtClean="0"/>
              <a:pPr/>
              <a:t>‹#›</a:t>
            </a:fld>
            <a:endParaRPr lang="en-US" dirty="0"/>
          </a:p>
        </p:txBody>
      </p:sp>
    </p:spTree>
    <p:extLst>
      <p:ext uri="{BB962C8B-B14F-4D97-AF65-F5344CB8AC3E}">
        <p14:creationId xmlns:p14="http://schemas.microsoft.com/office/powerpoint/2010/main" val="643476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O1: bulleted text">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0" y="622300"/>
            <a:ext cx="12192000" cy="457200"/>
          </a:xfrm>
          <a:prstGeom prst="rect">
            <a:avLst/>
          </a:prstGeom>
        </p:spPr>
        <p:txBody>
          <a:bodyPr vert="horz"/>
          <a:lstStyle>
            <a:lvl1pPr marL="0" indent="0" algn="ctr">
              <a:buFontTx/>
              <a:buNone/>
              <a:defRPr baseline="0">
                <a:solidFill>
                  <a:schemeClr val="tx2">
                    <a:lumMod val="75000"/>
                  </a:schemeClr>
                </a:solidFill>
                <a:latin typeface="ITC Franklin Gothic Std Demi Compressed"/>
              </a:defRPr>
            </a:lvl1pPr>
          </a:lstStyle>
          <a:p>
            <a:pPr lvl="0"/>
            <a:r>
              <a:rPr lang="en-US" dirty="0"/>
              <a:t>TITLE FOR A LIST HERE</a:t>
            </a:r>
          </a:p>
        </p:txBody>
      </p:sp>
      <p:sp>
        <p:nvSpPr>
          <p:cNvPr id="12" name="Text Placeholder 11"/>
          <p:cNvSpPr>
            <a:spLocks noGrp="1"/>
          </p:cNvSpPr>
          <p:nvPr>
            <p:ph type="body" sz="quarter" idx="11" hasCustomPrompt="1"/>
          </p:nvPr>
        </p:nvSpPr>
        <p:spPr>
          <a:xfrm>
            <a:off x="4006426" y="1689100"/>
            <a:ext cx="4240107" cy="4013200"/>
          </a:xfrm>
          <a:prstGeom prst="rect">
            <a:avLst/>
          </a:prstGeom>
        </p:spPr>
        <p:txBody>
          <a:bodyPr vert="horz"/>
          <a:lstStyle>
            <a:lvl1pPr marL="342900" indent="-342900">
              <a:buFont typeface="Arial"/>
              <a:buChar char="•"/>
              <a:defRPr sz="2000" baseline="0">
                <a:solidFill>
                  <a:schemeClr val="tx2">
                    <a:lumMod val="75000"/>
                  </a:schemeClr>
                </a:solidFill>
                <a:latin typeface="ITC Franklin Gothic Std Book Compressed"/>
              </a:defRPr>
            </a:lvl1pPr>
          </a:lstStyle>
          <a:p>
            <a:pPr lvl="0"/>
            <a:r>
              <a:rPr lang="en-US" dirty="0" err="1"/>
              <a:t>Lorem</a:t>
            </a:r>
            <a:r>
              <a:rPr lang="en-US" dirty="0"/>
              <a:t> </a:t>
            </a:r>
            <a:r>
              <a:rPr lang="en-US" dirty="0" err="1"/>
              <a:t>Ipsum</a:t>
            </a:r>
            <a:r>
              <a:rPr lang="en-US" dirty="0"/>
              <a:t> Dolor </a:t>
            </a:r>
          </a:p>
          <a:p>
            <a:pPr lvl="0"/>
            <a:r>
              <a:rPr lang="en-US" dirty="0" err="1"/>
              <a:t>Ishnack</a:t>
            </a:r>
            <a:r>
              <a:rPr lang="en-US" dirty="0"/>
              <a:t> Mansions Epson</a:t>
            </a:r>
          </a:p>
          <a:p>
            <a:pPr lvl="0"/>
            <a:r>
              <a:rPr lang="en-US" dirty="0"/>
              <a:t>Et Su </a:t>
            </a:r>
            <a:r>
              <a:rPr lang="en-US" dirty="0" err="1"/>
              <a:t>Domine</a:t>
            </a:r>
            <a:r>
              <a:rPr lang="en-US" dirty="0"/>
              <a:t> Antes</a:t>
            </a:r>
          </a:p>
          <a:p>
            <a:pPr lvl="0"/>
            <a:r>
              <a:rPr lang="en-US" dirty="0" err="1"/>
              <a:t>Lorem</a:t>
            </a:r>
            <a:r>
              <a:rPr lang="en-US" dirty="0"/>
              <a:t> </a:t>
            </a:r>
            <a:r>
              <a:rPr lang="en-US" dirty="0" err="1"/>
              <a:t>Ipsum</a:t>
            </a:r>
            <a:r>
              <a:rPr lang="en-US" dirty="0"/>
              <a:t> Dolor </a:t>
            </a:r>
          </a:p>
          <a:p>
            <a:pPr lvl="0"/>
            <a:r>
              <a:rPr lang="en-US" dirty="0" err="1"/>
              <a:t>Ishnack</a:t>
            </a:r>
            <a:r>
              <a:rPr lang="en-US" dirty="0"/>
              <a:t> Mansions Epson</a:t>
            </a:r>
          </a:p>
          <a:p>
            <a:pPr lvl="0"/>
            <a:r>
              <a:rPr lang="en-US" dirty="0" err="1"/>
              <a:t>Lorem</a:t>
            </a:r>
            <a:r>
              <a:rPr lang="en-US" dirty="0"/>
              <a:t> </a:t>
            </a:r>
            <a:r>
              <a:rPr lang="en-US" dirty="0" err="1"/>
              <a:t>Ipsum</a:t>
            </a:r>
            <a:r>
              <a:rPr lang="en-US" dirty="0"/>
              <a:t> Dolor </a:t>
            </a:r>
          </a:p>
          <a:p>
            <a:pPr lvl="0"/>
            <a:r>
              <a:rPr lang="en-US" dirty="0" err="1"/>
              <a:t>Ishnack</a:t>
            </a:r>
            <a:r>
              <a:rPr lang="en-US" dirty="0"/>
              <a:t> Mansions Epson</a:t>
            </a:r>
          </a:p>
          <a:p>
            <a:pPr lvl="0"/>
            <a:r>
              <a:rPr lang="en-US" dirty="0"/>
              <a:t>Et Su </a:t>
            </a:r>
            <a:r>
              <a:rPr lang="en-US" dirty="0" err="1"/>
              <a:t>Domine</a:t>
            </a:r>
            <a:r>
              <a:rPr lang="en-US" dirty="0"/>
              <a:t> Antes</a:t>
            </a:r>
          </a:p>
          <a:p>
            <a:pPr lvl="0"/>
            <a:r>
              <a:rPr lang="en-US" dirty="0" err="1"/>
              <a:t>Lorem</a:t>
            </a:r>
            <a:r>
              <a:rPr lang="en-US" dirty="0"/>
              <a:t> </a:t>
            </a:r>
            <a:r>
              <a:rPr lang="en-US" dirty="0" err="1"/>
              <a:t>Ipsum</a:t>
            </a:r>
            <a:r>
              <a:rPr lang="en-US" dirty="0"/>
              <a:t> Dolor </a:t>
            </a:r>
          </a:p>
          <a:p>
            <a:pPr lvl="0"/>
            <a:r>
              <a:rPr lang="en-US" dirty="0" err="1"/>
              <a:t>Ishnack</a:t>
            </a:r>
            <a:r>
              <a:rPr lang="en-US" dirty="0"/>
              <a:t> Mansions Epson</a:t>
            </a:r>
          </a:p>
        </p:txBody>
      </p:sp>
      <p:sp>
        <p:nvSpPr>
          <p:cNvPr id="13" name="Slide Number Placeholder 5"/>
          <p:cNvSpPr>
            <a:spLocks noGrp="1"/>
          </p:cNvSpPr>
          <p:nvPr>
            <p:ph type="sldNum" sz="quarter" idx="4"/>
          </p:nvPr>
        </p:nvSpPr>
        <p:spPr>
          <a:xfrm>
            <a:off x="394085" y="6460256"/>
            <a:ext cx="2844800" cy="365125"/>
          </a:xfrm>
          <a:prstGeom prst="rect">
            <a:avLst/>
          </a:prstGeom>
        </p:spPr>
        <p:txBody>
          <a:bodyPr vert="horz" lIns="91440" tIns="45720" rIns="91440" bIns="45720" rtlCol="0" anchor="ctr"/>
          <a:lstStyle>
            <a:lvl1pPr algn="l">
              <a:defRPr sz="1800" baseline="0">
                <a:solidFill>
                  <a:schemeClr val="bg1"/>
                </a:solidFill>
                <a:latin typeface="ITC Franklin Gothic Std Book Extra Compressed"/>
              </a:defRPr>
            </a:lvl1pPr>
          </a:lstStyle>
          <a:p>
            <a:fld id="{0F418C06-167A-E646-9EF6-18275B625F6B}" type="slidenum">
              <a:rPr lang="en-US" smtClean="0"/>
              <a:pPr/>
              <a:t>‹#›</a:t>
            </a:fld>
            <a:endParaRPr lang="en-US" dirty="0"/>
          </a:p>
        </p:txBody>
      </p:sp>
    </p:spTree>
    <p:extLst>
      <p:ext uri="{BB962C8B-B14F-4D97-AF65-F5344CB8AC3E}">
        <p14:creationId xmlns:p14="http://schemas.microsoft.com/office/powerpoint/2010/main" val="17173907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O1: short text">
    <p:spTree>
      <p:nvGrpSpPr>
        <p:cNvPr id="1" name=""/>
        <p:cNvGrpSpPr/>
        <p:nvPr/>
      </p:nvGrpSpPr>
      <p:grpSpPr>
        <a:xfrm>
          <a:off x="0" y="0"/>
          <a:ext cx="0" cy="0"/>
          <a:chOff x="0" y="0"/>
          <a:chExt cx="0" cy="0"/>
        </a:xfrm>
      </p:grpSpPr>
      <p:sp>
        <p:nvSpPr>
          <p:cNvPr id="9" name="Text Placeholder 7"/>
          <p:cNvSpPr>
            <a:spLocks noGrp="1"/>
          </p:cNvSpPr>
          <p:nvPr>
            <p:ph type="body" sz="quarter" idx="13" hasCustomPrompt="1"/>
          </p:nvPr>
        </p:nvSpPr>
        <p:spPr>
          <a:xfrm>
            <a:off x="0" y="614069"/>
            <a:ext cx="12192000" cy="508150"/>
          </a:xfrm>
          <a:prstGeom prst="rect">
            <a:avLst/>
          </a:prstGeom>
        </p:spPr>
        <p:txBody>
          <a:bodyPr vert="horz"/>
          <a:lstStyle>
            <a:lvl1pPr marL="0" indent="0" algn="ctr">
              <a:buFontTx/>
              <a:buNone/>
              <a:defRPr baseline="0">
                <a:solidFill>
                  <a:schemeClr val="accent6">
                    <a:lumMod val="75000"/>
                  </a:schemeClr>
                </a:solidFill>
                <a:latin typeface="ITC Franklin Gothic Std Demi Compressed"/>
              </a:defRPr>
            </a:lvl1pPr>
          </a:lstStyle>
          <a:p>
            <a:pPr lvl="0"/>
            <a:r>
              <a:rPr lang="en-US" dirty="0"/>
              <a:t>SHORT PARAGRAPH TEMPLATE TITLE</a:t>
            </a:r>
          </a:p>
        </p:txBody>
      </p:sp>
      <p:sp>
        <p:nvSpPr>
          <p:cNvPr id="11" name="Text Placeholder 10"/>
          <p:cNvSpPr>
            <a:spLocks noGrp="1"/>
          </p:cNvSpPr>
          <p:nvPr>
            <p:ph type="body" sz="quarter" idx="14" hasCustomPrompt="1"/>
          </p:nvPr>
        </p:nvSpPr>
        <p:spPr>
          <a:xfrm>
            <a:off x="1930400" y="1816100"/>
            <a:ext cx="8263467" cy="2273300"/>
          </a:xfrm>
          <a:prstGeom prst="rect">
            <a:avLst/>
          </a:prstGeom>
        </p:spPr>
        <p:txBody>
          <a:bodyPr vert="horz"/>
          <a:lstStyle>
            <a:lvl1pPr marL="0" indent="0" algn="l">
              <a:buFontTx/>
              <a:buNone/>
              <a:defRPr sz="1800" baseline="0">
                <a:solidFill>
                  <a:schemeClr val="tx1">
                    <a:lumMod val="65000"/>
                    <a:lumOff val="35000"/>
                  </a:schemeClr>
                </a:solidFill>
                <a:latin typeface="ITC Franklin Gothic Std Book Condensed"/>
              </a:defRPr>
            </a:lvl1pPr>
          </a:lstStyle>
          <a:p>
            <a:pPr lvl="0"/>
            <a:r>
              <a:rPr lang="en-US" dirty="0" err="1"/>
              <a:t>Suspendisse</a:t>
            </a:r>
            <a:r>
              <a:rPr lang="en-US" dirty="0"/>
              <a:t> </a:t>
            </a:r>
            <a:r>
              <a:rPr lang="en-US" dirty="0" err="1"/>
              <a:t>potenti</a:t>
            </a:r>
            <a:r>
              <a:rPr lang="en-US" dirty="0"/>
              <a:t>. </a:t>
            </a:r>
            <a:r>
              <a:rPr lang="en-US" dirty="0" err="1"/>
              <a:t>Nunc</a:t>
            </a:r>
            <a:r>
              <a:rPr lang="en-US" dirty="0"/>
              <a:t> vitae </a:t>
            </a:r>
            <a:r>
              <a:rPr lang="en-US" dirty="0" err="1"/>
              <a:t>neque</a:t>
            </a:r>
            <a:r>
              <a:rPr lang="en-US" dirty="0"/>
              <a:t> et </a:t>
            </a:r>
            <a:r>
              <a:rPr lang="en-US" dirty="0" err="1"/>
              <a:t>purus</a:t>
            </a:r>
            <a:r>
              <a:rPr lang="en-US" dirty="0"/>
              <a:t> </a:t>
            </a:r>
            <a:r>
              <a:rPr lang="en-US" dirty="0" err="1"/>
              <a:t>tincidunt</a:t>
            </a:r>
            <a:r>
              <a:rPr lang="en-US" dirty="0"/>
              <a:t> </a:t>
            </a:r>
            <a:r>
              <a:rPr lang="en-US" dirty="0" err="1"/>
              <a:t>bibendum</a:t>
            </a:r>
            <a:r>
              <a:rPr lang="en-US" dirty="0"/>
              <a:t> vitae </a:t>
            </a:r>
            <a:r>
              <a:rPr lang="en-US" dirty="0" err="1"/>
              <a:t>sollicitudin</a:t>
            </a:r>
            <a:r>
              <a:rPr lang="en-US" dirty="0"/>
              <a:t> </a:t>
            </a:r>
            <a:r>
              <a:rPr lang="en-US" dirty="0" err="1"/>
              <a:t>urna</a:t>
            </a:r>
            <a:r>
              <a:rPr lang="en-US" dirty="0"/>
              <a:t>. </a:t>
            </a:r>
            <a:r>
              <a:rPr lang="en-US" dirty="0" err="1"/>
              <a:t>Cras</a:t>
            </a:r>
            <a:r>
              <a:rPr lang="en-US" dirty="0"/>
              <a:t> </a:t>
            </a:r>
            <a:r>
              <a:rPr lang="en-US" dirty="0" err="1"/>
              <a:t>eros</a:t>
            </a:r>
            <a:r>
              <a:rPr lang="en-US" dirty="0"/>
              <a:t> dolor, </a:t>
            </a:r>
            <a:r>
              <a:rPr lang="en-US" dirty="0" err="1"/>
              <a:t>finibus</a:t>
            </a:r>
            <a:r>
              <a:rPr lang="en-US" dirty="0"/>
              <a:t> in </a:t>
            </a:r>
            <a:r>
              <a:rPr lang="en-US" dirty="0" err="1"/>
              <a:t>risus</a:t>
            </a:r>
            <a:r>
              <a:rPr lang="en-US" dirty="0"/>
              <a:t> </a:t>
            </a:r>
            <a:r>
              <a:rPr lang="en-US" dirty="0" err="1"/>
              <a:t>etus</a:t>
            </a:r>
            <a:r>
              <a:rPr lang="en-US" dirty="0"/>
              <a:t>, </a:t>
            </a:r>
            <a:r>
              <a:rPr lang="en-US" dirty="0" err="1"/>
              <a:t>hendrerit</a:t>
            </a:r>
            <a:r>
              <a:rPr lang="en-US" dirty="0"/>
              <a:t> </a:t>
            </a:r>
            <a:r>
              <a:rPr lang="en-US" dirty="0" err="1"/>
              <a:t>porta</a:t>
            </a:r>
            <a:r>
              <a:rPr lang="en-US" dirty="0"/>
              <a:t> </a:t>
            </a:r>
            <a:r>
              <a:rPr lang="en-US" dirty="0" err="1"/>
              <a:t>augue</a:t>
            </a:r>
            <a:r>
              <a:rPr lang="en-US" dirty="0"/>
              <a:t>. </a:t>
            </a:r>
            <a:r>
              <a:rPr lang="en-US" dirty="0" err="1"/>
              <a:t>Suspendisse</a:t>
            </a:r>
            <a:r>
              <a:rPr lang="en-US" dirty="0"/>
              <a:t> com </a:t>
            </a:r>
            <a:r>
              <a:rPr lang="en-US" dirty="0" err="1"/>
              <a:t>turpis</a:t>
            </a:r>
            <a:r>
              <a:rPr lang="en-US" dirty="0"/>
              <a:t> </a:t>
            </a:r>
            <a:r>
              <a:rPr lang="en-US" dirty="0" err="1"/>
              <a:t>nec</a:t>
            </a:r>
            <a:r>
              <a:rPr lang="en-US" dirty="0"/>
              <a:t> </a:t>
            </a:r>
            <a:r>
              <a:rPr lang="en-US" dirty="0" err="1"/>
              <a:t>vulputate</a:t>
            </a:r>
            <a:r>
              <a:rPr lang="en-US" dirty="0"/>
              <a:t> </a:t>
            </a:r>
            <a:r>
              <a:rPr lang="en-US" dirty="0" err="1"/>
              <a:t>vehicula</a:t>
            </a:r>
            <a:r>
              <a:rPr lang="en-US" dirty="0"/>
              <a:t>. </a:t>
            </a:r>
            <a:r>
              <a:rPr lang="en-US" dirty="0" err="1"/>
              <a:t>Nunc</a:t>
            </a:r>
            <a:r>
              <a:rPr lang="en-US" dirty="0"/>
              <a:t> </a:t>
            </a:r>
            <a:r>
              <a:rPr lang="en-US" dirty="0" err="1"/>
              <a:t>commodo</a:t>
            </a:r>
            <a:r>
              <a:rPr lang="en-US" dirty="0"/>
              <a:t> </a:t>
            </a:r>
            <a:r>
              <a:rPr lang="en-US" dirty="0" err="1"/>
              <a:t>leo</a:t>
            </a:r>
            <a:r>
              <a:rPr lang="en-US" dirty="0"/>
              <a:t> </a:t>
            </a:r>
            <a:r>
              <a:rPr lang="en-US" dirty="0" err="1"/>
              <a:t>justo</a:t>
            </a:r>
            <a:r>
              <a:rPr lang="en-US" dirty="0"/>
              <a:t> </a:t>
            </a:r>
            <a:r>
              <a:rPr lang="en-US" dirty="0" err="1"/>
              <a:t>cursus</a:t>
            </a:r>
            <a:r>
              <a:rPr lang="en-US" dirty="0"/>
              <a:t>, </a:t>
            </a:r>
            <a:r>
              <a:rPr lang="en-US" dirty="0" err="1"/>
              <a:t>vel</a:t>
            </a:r>
            <a:r>
              <a:rPr lang="en-US" dirty="0"/>
              <a:t> </a:t>
            </a:r>
            <a:r>
              <a:rPr lang="en-US" dirty="0" err="1"/>
              <a:t>ultricies</a:t>
            </a:r>
            <a:r>
              <a:rPr lang="en-US" dirty="0"/>
              <a:t> </a:t>
            </a:r>
            <a:r>
              <a:rPr lang="en-US" dirty="0" err="1"/>
              <a:t>odio</a:t>
            </a:r>
            <a:r>
              <a:rPr lang="en-US" dirty="0"/>
              <a:t> </a:t>
            </a:r>
            <a:r>
              <a:rPr lang="en-US" dirty="0" err="1"/>
              <a:t>varius</a:t>
            </a:r>
            <a:r>
              <a:rPr lang="en-US" dirty="0"/>
              <a:t>. </a:t>
            </a:r>
            <a:r>
              <a:rPr lang="en-US" dirty="0" err="1"/>
              <a:t>Quisquety</a:t>
            </a:r>
            <a:r>
              <a:rPr lang="en-US" dirty="0"/>
              <a:t> </a:t>
            </a:r>
            <a:r>
              <a:rPr lang="en-US" dirty="0" err="1"/>
              <a:t>pharetra</a:t>
            </a:r>
            <a:r>
              <a:rPr lang="en-US" dirty="0"/>
              <a:t> dolor </a:t>
            </a:r>
            <a:r>
              <a:rPr lang="en-US" dirty="0" err="1"/>
              <a:t>eu</a:t>
            </a:r>
            <a:r>
              <a:rPr lang="en-US" dirty="0"/>
              <a:t> </a:t>
            </a:r>
            <a:r>
              <a:rPr lang="en-US" dirty="0" err="1"/>
              <a:t>aliquam</a:t>
            </a:r>
            <a:r>
              <a:rPr lang="en-US" dirty="0"/>
              <a:t> </a:t>
            </a:r>
            <a:r>
              <a:rPr lang="en-US" dirty="0" err="1"/>
              <a:t>sagittis</a:t>
            </a:r>
            <a:r>
              <a:rPr lang="en-US" dirty="0"/>
              <a:t>. </a:t>
            </a:r>
            <a:r>
              <a:rPr lang="en-US" dirty="0" err="1"/>
              <a:t>Aliquam</a:t>
            </a:r>
            <a:r>
              <a:rPr lang="en-US" dirty="0"/>
              <a:t> </a:t>
            </a:r>
            <a:r>
              <a:rPr lang="en-US" dirty="0" err="1"/>
              <a:t>neque</a:t>
            </a:r>
            <a:r>
              <a:rPr lang="en-US" dirty="0"/>
              <a:t> </a:t>
            </a:r>
            <a:r>
              <a:rPr lang="en-US" dirty="0" err="1"/>
              <a:t>massa</a:t>
            </a:r>
            <a:r>
              <a:rPr lang="en-US" dirty="0"/>
              <a:t>, </a:t>
            </a:r>
            <a:r>
              <a:rPr lang="en-US" dirty="0" err="1"/>
              <a:t>ornare</a:t>
            </a:r>
            <a:r>
              <a:rPr lang="en-US" dirty="0"/>
              <a:t> at </a:t>
            </a:r>
            <a:r>
              <a:rPr lang="en-US" dirty="0" err="1"/>
              <a:t>commodo</a:t>
            </a:r>
            <a:r>
              <a:rPr lang="en-US" dirty="0"/>
              <a:t> sit </a:t>
            </a:r>
            <a:r>
              <a:rPr lang="en-US" dirty="0" err="1"/>
              <a:t>amet</a:t>
            </a:r>
            <a:r>
              <a:rPr lang="en-US" dirty="0"/>
              <a:t>, un semper </a:t>
            </a:r>
            <a:r>
              <a:rPr lang="en-US" dirty="0" err="1"/>
              <a:t>sed</a:t>
            </a:r>
            <a:r>
              <a:rPr lang="en-US" dirty="0"/>
              <a:t> </a:t>
            </a:r>
            <a:r>
              <a:rPr lang="en-US" dirty="0" err="1"/>
              <a:t>erat</a:t>
            </a:r>
            <a:r>
              <a:rPr lang="en-US" dirty="0"/>
              <a:t>. </a:t>
            </a:r>
            <a:r>
              <a:rPr lang="en-US" dirty="0" err="1"/>
              <a:t>Suspendisse</a:t>
            </a:r>
            <a:r>
              <a:rPr lang="en-US" dirty="0"/>
              <a:t> </a:t>
            </a:r>
            <a:r>
              <a:rPr lang="en-US" dirty="0" err="1"/>
              <a:t>rhoncus</a:t>
            </a:r>
            <a:r>
              <a:rPr lang="en-US" dirty="0"/>
              <a:t>, </a:t>
            </a:r>
            <a:r>
              <a:rPr lang="en-US" dirty="0" err="1"/>
              <a:t>nunc</a:t>
            </a:r>
            <a:r>
              <a:rPr lang="en-US" dirty="0"/>
              <a:t> vitae dictum </a:t>
            </a:r>
            <a:r>
              <a:rPr lang="en-US" dirty="0" err="1"/>
              <a:t>pretium</a:t>
            </a:r>
            <a:r>
              <a:rPr lang="en-US" dirty="0"/>
              <a:t>, </a:t>
            </a:r>
            <a:r>
              <a:rPr lang="en-US" dirty="0" err="1"/>
              <a:t>libero</a:t>
            </a:r>
            <a:r>
              <a:rPr lang="en-US" dirty="0"/>
              <a:t> </a:t>
            </a:r>
            <a:r>
              <a:rPr lang="en-US" dirty="0" err="1"/>
              <a:t>purus</a:t>
            </a:r>
            <a:r>
              <a:rPr lang="en-US" dirty="0"/>
              <a:t> </a:t>
            </a:r>
            <a:r>
              <a:rPr lang="en-US" dirty="0" err="1"/>
              <a:t>convallis</a:t>
            </a:r>
            <a:r>
              <a:rPr lang="en-US" dirty="0"/>
              <a:t> </a:t>
            </a:r>
            <a:r>
              <a:rPr lang="en-US" dirty="0" err="1"/>
              <a:t>tortor</a:t>
            </a:r>
            <a:r>
              <a:rPr lang="en-US" dirty="0"/>
              <a:t>, </a:t>
            </a:r>
            <a:r>
              <a:rPr lang="en-US" dirty="0" err="1"/>
              <a:t>eget</a:t>
            </a:r>
            <a:r>
              <a:rPr lang="en-US" dirty="0"/>
              <a:t> </a:t>
            </a:r>
            <a:r>
              <a:rPr lang="en-US" dirty="0" err="1"/>
              <a:t>ultricies</a:t>
            </a:r>
            <a:r>
              <a:rPr lang="en-US" dirty="0"/>
              <a:t> </a:t>
            </a:r>
            <a:r>
              <a:rPr lang="en-US" dirty="0" err="1"/>
              <a:t>sapien</a:t>
            </a:r>
            <a:r>
              <a:rPr lang="en-US" dirty="0"/>
              <a:t> </a:t>
            </a:r>
            <a:r>
              <a:rPr lang="en-US" dirty="0" err="1"/>
              <a:t>odio</a:t>
            </a:r>
            <a:r>
              <a:rPr lang="en-US" dirty="0"/>
              <a:t> non ant. Lore </a:t>
            </a:r>
            <a:r>
              <a:rPr lang="en-US" dirty="0" err="1"/>
              <a:t>ipsum</a:t>
            </a:r>
            <a:r>
              <a:rPr lang="en-US" dirty="0"/>
              <a:t> </a:t>
            </a:r>
            <a:r>
              <a:rPr lang="en-US" dirty="0" err="1"/>
              <a:t>lunpt</a:t>
            </a:r>
            <a:r>
              <a:rPr lang="en-US" dirty="0"/>
              <a:t> and </a:t>
            </a:r>
            <a:r>
              <a:rPr lang="en-US" dirty="0" err="1"/>
              <a:t>ishlam</a:t>
            </a:r>
            <a:r>
              <a:rPr lang="en-US" dirty="0"/>
              <a:t>. </a:t>
            </a:r>
            <a:r>
              <a:rPr lang="en-US" dirty="0" err="1"/>
              <a:t>Nunc</a:t>
            </a:r>
            <a:r>
              <a:rPr lang="en-US" dirty="0"/>
              <a:t> vitae </a:t>
            </a:r>
            <a:r>
              <a:rPr lang="en-US" dirty="0" err="1"/>
              <a:t>neque</a:t>
            </a:r>
            <a:r>
              <a:rPr lang="en-US" dirty="0"/>
              <a:t> </a:t>
            </a:r>
            <a:r>
              <a:rPr lang="en-US" dirty="0" err="1"/>
              <a:t>etus</a:t>
            </a:r>
            <a:r>
              <a:rPr lang="en-US" dirty="0"/>
              <a:t>.</a:t>
            </a:r>
          </a:p>
        </p:txBody>
      </p:sp>
      <p:sp>
        <p:nvSpPr>
          <p:cNvPr id="12" name="Slide Number Placeholder 5"/>
          <p:cNvSpPr>
            <a:spLocks noGrp="1"/>
          </p:cNvSpPr>
          <p:nvPr>
            <p:ph type="sldNum" sz="quarter" idx="4"/>
          </p:nvPr>
        </p:nvSpPr>
        <p:spPr>
          <a:xfrm>
            <a:off x="394085" y="6460256"/>
            <a:ext cx="2844800" cy="365125"/>
          </a:xfrm>
          <a:prstGeom prst="rect">
            <a:avLst/>
          </a:prstGeom>
        </p:spPr>
        <p:txBody>
          <a:bodyPr vert="horz" lIns="91440" tIns="45720" rIns="91440" bIns="45720" rtlCol="0" anchor="ctr"/>
          <a:lstStyle>
            <a:lvl1pPr algn="l">
              <a:defRPr sz="1800" baseline="0">
                <a:solidFill>
                  <a:schemeClr val="bg1"/>
                </a:solidFill>
                <a:latin typeface="ITC Franklin Gothic Std Book Extra Compressed"/>
              </a:defRPr>
            </a:lvl1pPr>
          </a:lstStyle>
          <a:p>
            <a:fld id="{0F418C06-167A-E646-9EF6-18275B625F6B}" type="slidenum">
              <a:rPr lang="en-US" smtClean="0"/>
              <a:pPr/>
              <a:t>‹#›</a:t>
            </a:fld>
            <a:endParaRPr lang="en-US" dirty="0"/>
          </a:p>
        </p:txBody>
      </p:sp>
    </p:spTree>
    <p:extLst>
      <p:ext uri="{BB962C8B-B14F-4D97-AF65-F5344CB8AC3E}">
        <p14:creationId xmlns:p14="http://schemas.microsoft.com/office/powerpoint/2010/main" val="294472919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1.jpg"/><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5.xml"/><Relationship Id="rId1" Type="http://schemas.openxmlformats.org/officeDocument/2006/relationships/slideLayout" Target="../slideLayouts/slideLayout4.xml"/><Relationship Id="rId5" Type="http://schemas.openxmlformats.org/officeDocument/2006/relationships/image" Target="../media/image4.png"/><Relationship Id="rId4" Type="http://schemas.openxmlformats.org/officeDocument/2006/relationships/image" Target="../media/image1.jpg"/></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8.xml"/><Relationship Id="rId7" Type="http://schemas.openxmlformats.org/officeDocument/2006/relationships/image" Target="../media/image1.jpg"/><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theme" Target="../theme/theme3.xml"/><Relationship Id="rId5" Type="http://schemas.openxmlformats.org/officeDocument/2006/relationships/slideLayout" Target="../slideLayouts/slideLayout10.xml"/><Relationship Id="rId4" Type="http://schemas.openxmlformats.org/officeDocument/2006/relationships/slideLayout" Target="../slideLayouts/slideLayout9.xml"/><Relationship Id="rId9" Type="http://schemas.openxmlformats.org/officeDocument/2006/relationships/image" Target="../media/image6.emf"/></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theme" Target="../theme/theme4.xml"/><Relationship Id="rId1" Type="http://schemas.openxmlformats.org/officeDocument/2006/relationships/slideLayout" Target="../slideLayouts/slideLayout11.xml"/><Relationship Id="rId6" Type="http://schemas.openxmlformats.org/officeDocument/2006/relationships/image" Target="../media/image6.emf"/><Relationship Id="rId5" Type="http://schemas.openxmlformats.org/officeDocument/2006/relationships/image" Target="../media/image5.png"/><Relationship Id="rId4" Type="http://schemas.openxmlformats.org/officeDocument/2006/relationships/image" Target="../media/image7.png"/></Relationships>
</file>

<file path=ppt/slideMasters/_rels/slideMaster5.xml.rels><?xml version="1.0" encoding="UTF-8" standalone="yes"?>
<Relationships xmlns="http://schemas.openxmlformats.org/package/2006/relationships"><Relationship Id="rId8" Type="http://schemas.openxmlformats.org/officeDocument/2006/relationships/image" Target="../media/image6.emf"/><Relationship Id="rId3" Type="http://schemas.openxmlformats.org/officeDocument/2006/relationships/slideLayout" Target="../slideLayouts/slideLayout14.xml"/><Relationship Id="rId7" Type="http://schemas.openxmlformats.org/officeDocument/2006/relationships/image" Target="../media/image1.jpg"/><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theme" Target="../theme/theme5.xml"/><Relationship Id="rId5" Type="http://schemas.openxmlformats.org/officeDocument/2006/relationships/slideLayout" Target="../slideLayouts/slideLayout16.xml"/><Relationship Id="rId4" Type="http://schemas.openxmlformats.org/officeDocument/2006/relationships/slideLayout" Target="../slideLayouts/slideLayout15.xm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theme" Target="../theme/theme6.xml"/><Relationship Id="rId1" Type="http://schemas.openxmlformats.org/officeDocument/2006/relationships/slideLayout" Target="../slideLayouts/slideLayout17.xml"/><Relationship Id="rId5" Type="http://schemas.openxmlformats.org/officeDocument/2006/relationships/image" Target="../media/image6.emf"/><Relationship Id="rId4" Type="http://schemas.openxmlformats.org/officeDocument/2006/relationships/image" Target="../media/image7.png"/></Relationships>
</file>

<file path=ppt/slideMasters/_rels/slideMaster7.xml.rels><?xml version="1.0" encoding="UTF-8" standalone="yes"?>
<Relationships xmlns="http://schemas.openxmlformats.org/package/2006/relationships"><Relationship Id="rId8" Type="http://schemas.openxmlformats.org/officeDocument/2006/relationships/image" Target="../media/image6.emf"/><Relationship Id="rId3" Type="http://schemas.openxmlformats.org/officeDocument/2006/relationships/slideLayout" Target="../slideLayouts/slideLayout20.xml"/><Relationship Id="rId7" Type="http://schemas.openxmlformats.org/officeDocument/2006/relationships/image" Target="../media/image1.jpg"/><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theme" Target="../theme/theme7.xml"/><Relationship Id="rId5" Type="http://schemas.openxmlformats.org/officeDocument/2006/relationships/slideLayout" Target="../slideLayouts/slideLayout22.xml"/><Relationship Id="rId4" Type="http://schemas.openxmlformats.org/officeDocument/2006/relationships/slideLayout" Target="../slideLayouts/slideLayout21.xml"/></Relationships>
</file>

<file path=ppt/slideMasters/_rels/slideMaster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theme" Target="../theme/theme8.xml"/><Relationship Id="rId1" Type="http://schemas.openxmlformats.org/officeDocument/2006/relationships/slideLayout" Target="../slideLayouts/slideLayout23.xml"/><Relationship Id="rId5" Type="http://schemas.openxmlformats.org/officeDocument/2006/relationships/image" Target="../media/image6.emf"/><Relationship Id="rId4" Type="http://schemas.openxmlformats.org/officeDocument/2006/relationships/image" Target="../media/image7.png"/></Relationships>
</file>

<file path=ppt/slideMasters/_rels/slideMaster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theme" Target="../theme/theme9.xml"/><Relationship Id="rId1"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5">
            <a:alphaModFix amt="10000"/>
            <a:lum/>
          </a:blip>
          <a:srcRect/>
          <a:stretch>
            <a:fillRect l="30000" t="30000"/>
          </a:stretch>
        </a:blipFill>
        <a:effectLst/>
      </p:bgPr>
    </p:bg>
    <p:spTree>
      <p:nvGrpSpPr>
        <p:cNvPr id="1" name=""/>
        <p:cNvGrpSpPr/>
        <p:nvPr/>
      </p:nvGrpSpPr>
      <p:grpSpPr>
        <a:xfrm>
          <a:off x="0" y="0"/>
          <a:ext cx="0" cy="0"/>
          <a:chOff x="0" y="0"/>
          <a:chExt cx="0" cy="0"/>
        </a:xfrm>
      </p:grpSpPr>
      <p:sp>
        <p:nvSpPr>
          <p:cNvPr id="8" name="Rectangle 7"/>
          <p:cNvSpPr/>
          <p:nvPr/>
        </p:nvSpPr>
        <p:spPr>
          <a:xfrm>
            <a:off x="0" y="-10160"/>
            <a:ext cx="12192000" cy="5232400"/>
          </a:xfrm>
          <a:prstGeom prst="rect">
            <a:avLst/>
          </a:prstGeom>
          <a:solidFill>
            <a:srgbClr val="012158"/>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012158"/>
              </a:solidFill>
            </a:endParaRPr>
          </a:p>
        </p:txBody>
      </p:sp>
      <p:pic>
        <p:nvPicPr>
          <p:cNvPr id="13" name="Picture 12" descr="dotted_line_white.png"/>
          <p:cNvPicPr>
            <a:picLocks noChangeAspect="1"/>
          </p:cNvPicPr>
          <p:nvPr/>
        </p:nvPicPr>
        <p:blipFill rotWithShape="1">
          <a:blip r:embed="rId6">
            <a:extLst>
              <a:ext uri="{28A0092B-C50C-407E-A947-70E740481C1C}">
                <a14:useLocalDpi xmlns:a14="http://schemas.microsoft.com/office/drawing/2010/main" val="0"/>
              </a:ext>
            </a:extLst>
          </a:blip>
          <a:srcRect r="60437"/>
          <a:stretch/>
        </p:blipFill>
        <p:spPr>
          <a:xfrm>
            <a:off x="1158596" y="3207553"/>
            <a:ext cx="9981755" cy="282039"/>
          </a:xfrm>
          <a:prstGeom prst="rect">
            <a:avLst/>
          </a:prstGeom>
        </p:spPr>
      </p:pic>
      <p:pic>
        <p:nvPicPr>
          <p:cNvPr id="3" name="Picture 2">
            <a:extLst>
              <a:ext uri="{FF2B5EF4-FFF2-40B4-BE49-F238E27FC236}">
                <a16:creationId xmlns:a16="http://schemas.microsoft.com/office/drawing/2014/main" id="{D2163758-D40C-E645-8713-B342A6A913BA}"/>
              </a:ext>
            </a:extLst>
          </p:cNvPr>
          <p:cNvPicPr>
            <a:picLocks noChangeAspect="1"/>
          </p:cNvPicPr>
          <p:nvPr/>
        </p:nvPicPr>
        <p:blipFill>
          <a:blip r:embed="rId7"/>
          <a:stretch>
            <a:fillRect/>
          </a:stretch>
        </p:blipFill>
        <p:spPr>
          <a:xfrm>
            <a:off x="1592055" y="5546195"/>
            <a:ext cx="9114836" cy="1176711"/>
          </a:xfrm>
          <a:prstGeom prst="rect">
            <a:avLst/>
          </a:prstGeom>
        </p:spPr>
      </p:pic>
    </p:spTree>
    <p:extLst>
      <p:ext uri="{BB962C8B-B14F-4D97-AF65-F5344CB8AC3E}">
        <p14:creationId xmlns:p14="http://schemas.microsoft.com/office/powerpoint/2010/main" val="31285354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4">
            <a:alphaModFix amt="10000"/>
            <a:lum/>
          </a:blip>
          <a:srcRect/>
          <a:stretch>
            <a:fillRect l="30000" t="30000"/>
          </a:stretch>
        </a:blipFill>
        <a:effectLst/>
      </p:bgPr>
    </p:bg>
    <p:spTree>
      <p:nvGrpSpPr>
        <p:cNvPr id="1" name=""/>
        <p:cNvGrpSpPr/>
        <p:nvPr/>
      </p:nvGrpSpPr>
      <p:grpSpPr>
        <a:xfrm>
          <a:off x="0" y="0"/>
          <a:ext cx="0" cy="0"/>
          <a:chOff x="0" y="0"/>
          <a:chExt cx="0" cy="0"/>
        </a:xfrm>
      </p:grpSpPr>
      <p:pic>
        <p:nvPicPr>
          <p:cNvPr id="7" name="Picture 6" descr="contents_orange.jpg"/>
          <p:cNvPicPr>
            <a:picLocks noChangeAspect="1"/>
          </p:cNvPicPr>
          <p:nvPr/>
        </p:nvPicPr>
        <p:blipFill>
          <a:blip r:embed="rId5">
            <a:clrChange>
              <a:clrFrom>
                <a:srgbClr val="FFFFFF"/>
              </a:clrFrom>
              <a:clrTo>
                <a:srgbClr val="FFFFFF">
                  <a:alpha val="0"/>
                </a:srgbClr>
              </a:clrTo>
            </a:clrChange>
            <a:alphaModFix/>
            <a:extLst>
              <a:ext uri="{28A0092B-C50C-407E-A947-70E740481C1C}">
                <a14:useLocalDpi xmlns:a14="http://schemas.microsoft.com/office/drawing/2010/main" val="0"/>
              </a:ext>
            </a:extLst>
          </a:blip>
          <a:stretch>
            <a:fillRect/>
          </a:stretch>
        </p:blipFill>
        <p:spPr>
          <a:xfrm>
            <a:off x="116937" y="329676"/>
            <a:ext cx="3711689" cy="2138861"/>
          </a:xfrm>
          <a:prstGeom prst="rect">
            <a:avLst/>
          </a:prstGeom>
        </p:spPr>
      </p:pic>
    </p:spTree>
    <p:extLst>
      <p:ext uri="{BB962C8B-B14F-4D97-AF65-F5344CB8AC3E}">
        <p14:creationId xmlns:p14="http://schemas.microsoft.com/office/powerpoint/2010/main" val="64301462"/>
      </p:ext>
    </p:extLst>
  </p:cSld>
  <p:clrMap bg1="lt1" tx1="dk1" bg2="lt2" tx2="dk2" accent1="accent1" accent2="accent2" accent3="accent3" accent4="accent4" accent5="accent5" accent6="accent6" hlink="hlink" folHlink="folHlink"/>
  <p:sldLayoutIdLst>
    <p:sldLayoutId id="2147483665" r:id="rId1"/>
    <p:sldLayoutId id="2147483693" r:id="rId2"/>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7">
            <a:alphaModFix amt="10000"/>
            <a:lum/>
          </a:blip>
          <a:srcRect/>
          <a:stretch>
            <a:fillRect l="30000" t="30000"/>
          </a:stretch>
        </a:blipFill>
        <a:effectLst/>
      </p:bgPr>
    </p:bg>
    <p:spTree>
      <p:nvGrpSpPr>
        <p:cNvPr id="1" name=""/>
        <p:cNvGrpSpPr/>
        <p:nvPr/>
      </p:nvGrpSpPr>
      <p:grpSpPr>
        <a:xfrm>
          <a:off x="0" y="0"/>
          <a:ext cx="0" cy="0"/>
          <a:chOff x="0" y="0"/>
          <a:chExt cx="0" cy="0"/>
        </a:xfrm>
      </p:grpSpPr>
      <p:pic>
        <p:nvPicPr>
          <p:cNvPr id="7" name="Picture 6" descr="brushedge_solid_blue.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05" y="5194968"/>
            <a:ext cx="12192000" cy="1676400"/>
          </a:xfrm>
          <a:prstGeom prst="rect">
            <a:avLst/>
          </a:prstGeom>
        </p:spPr>
      </p:pic>
      <p:pic>
        <p:nvPicPr>
          <p:cNvPr id="8" name="Picture 7" descr="UVA_Primary_white.eps"/>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829029" y="6324412"/>
            <a:ext cx="1804172" cy="333562"/>
          </a:xfrm>
          <a:prstGeom prst="rect">
            <a:avLst/>
          </a:prstGeom>
        </p:spPr>
      </p:pic>
      <p:sp>
        <p:nvSpPr>
          <p:cNvPr id="6" name="Slide Number Placeholder 5"/>
          <p:cNvSpPr>
            <a:spLocks noGrp="1"/>
          </p:cNvSpPr>
          <p:nvPr>
            <p:ph type="sldNum" sz="quarter" idx="4"/>
          </p:nvPr>
        </p:nvSpPr>
        <p:spPr>
          <a:xfrm>
            <a:off x="394085" y="6460256"/>
            <a:ext cx="2844800" cy="365125"/>
          </a:xfrm>
          <a:prstGeom prst="rect">
            <a:avLst/>
          </a:prstGeom>
        </p:spPr>
        <p:txBody>
          <a:bodyPr vert="horz" lIns="91440" tIns="45720" rIns="91440" bIns="45720" rtlCol="0" anchor="ctr"/>
          <a:lstStyle>
            <a:lvl1pPr algn="l">
              <a:defRPr sz="1800" baseline="0">
                <a:solidFill>
                  <a:schemeClr val="bg1"/>
                </a:solidFill>
                <a:latin typeface="ITC Franklin Gothic Std Book Extra Compressed"/>
              </a:defRPr>
            </a:lvl1pPr>
          </a:lstStyle>
          <a:p>
            <a:fld id="{0F418C06-167A-E646-9EF6-18275B625F6B}" type="slidenum">
              <a:rPr lang="en-US" smtClean="0"/>
              <a:pPr/>
              <a:t>‹#›</a:t>
            </a:fld>
            <a:endParaRPr lang="en-US" dirty="0"/>
          </a:p>
        </p:txBody>
      </p:sp>
    </p:spTree>
    <p:extLst>
      <p:ext uri="{BB962C8B-B14F-4D97-AF65-F5344CB8AC3E}">
        <p14:creationId xmlns:p14="http://schemas.microsoft.com/office/powerpoint/2010/main" val="2529299877"/>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alphaModFix amt="10000"/>
            <a:lum/>
          </a:blip>
          <a:srcRect/>
          <a:stretch>
            <a:fillRect l="30000" t="30000"/>
          </a:stretch>
        </a:blipFill>
        <a:effectLst/>
      </p:bgPr>
    </p:bg>
    <p:spTree>
      <p:nvGrpSpPr>
        <p:cNvPr id="1" name=""/>
        <p:cNvGrpSpPr/>
        <p:nvPr/>
      </p:nvGrpSpPr>
      <p:grpSpPr>
        <a:xfrm>
          <a:off x="0" y="0"/>
          <a:ext cx="0" cy="0"/>
          <a:chOff x="0" y="0"/>
          <a:chExt cx="0" cy="0"/>
        </a:xfrm>
      </p:grpSpPr>
      <p:pic>
        <p:nvPicPr>
          <p:cNvPr id="7" name="Picture 6" descr="grounds.png"/>
          <p:cNvPicPr>
            <a:picLocks noChangeAspect="1"/>
          </p:cNvPicPr>
          <p:nvPr/>
        </p:nvPicPr>
        <p:blipFill rotWithShape="1">
          <a:blip r:embed="rId4">
            <a:extLst>
              <a:ext uri="{28A0092B-C50C-407E-A947-70E740481C1C}">
                <a14:useLocalDpi xmlns:a14="http://schemas.microsoft.com/office/drawing/2010/main" val="0"/>
              </a:ext>
            </a:extLst>
          </a:blip>
          <a:srcRect l="2060" r="15387" b="-16499"/>
          <a:stretch/>
        </p:blipFill>
        <p:spPr>
          <a:xfrm>
            <a:off x="-1" y="0"/>
            <a:ext cx="12207161" cy="7569200"/>
          </a:xfrm>
          <a:prstGeom prst="rect">
            <a:avLst/>
          </a:prstGeom>
        </p:spPr>
      </p:pic>
      <p:pic>
        <p:nvPicPr>
          <p:cNvPr id="8" name="Picture 7" descr="brushedge_solid_blue.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5" y="5194968"/>
            <a:ext cx="12192000" cy="1676400"/>
          </a:xfrm>
          <a:prstGeom prst="rect">
            <a:avLst/>
          </a:prstGeom>
        </p:spPr>
      </p:pic>
      <p:pic>
        <p:nvPicPr>
          <p:cNvPr id="9" name="Picture 8" descr="UVA_Primary_white.eps"/>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829029" y="6324412"/>
            <a:ext cx="1804172" cy="333562"/>
          </a:xfrm>
          <a:prstGeom prst="rect">
            <a:avLst/>
          </a:prstGeom>
        </p:spPr>
      </p:pic>
    </p:spTree>
    <p:extLst>
      <p:ext uri="{BB962C8B-B14F-4D97-AF65-F5344CB8AC3E}">
        <p14:creationId xmlns:p14="http://schemas.microsoft.com/office/powerpoint/2010/main" val="988963187"/>
      </p:ext>
    </p:extLst>
  </p:cSld>
  <p:clrMap bg1="lt1" tx1="dk1" bg2="lt2" tx2="dk2" accent1="accent1" accent2="accent2" accent3="accent3" accent4="accent4" accent5="accent5" accent6="accent6" hlink="hlink" folHlink="folHlink"/>
  <p:sldLayoutIdLst>
    <p:sldLayoutId id="2147483673" r:id="rId1"/>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7">
            <a:alphaModFix amt="10000"/>
            <a:lum/>
          </a:blip>
          <a:srcRect/>
          <a:stretch>
            <a:fillRect l="30000" t="30000"/>
          </a:stretch>
        </a:blipFill>
        <a:effectLst/>
      </p:bgPr>
    </p:bg>
    <p:spTree>
      <p:nvGrpSpPr>
        <p:cNvPr id="1" name=""/>
        <p:cNvGrpSpPr/>
        <p:nvPr/>
      </p:nvGrpSpPr>
      <p:grpSpPr>
        <a:xfrm>
          <a:off x="0" y="0"/>
          <a:ext cx="0" cy="0"/>
          <a:chOff x="0" y="0"/>
          <a:chExt cx="0" cy="0"/>
        </a:xfrm>
      </p:grpSpPr>
      <p:sp>
        <p:nvSpPr>
          <p:cNvPr id="7" name="Rectangle 3"/>
          <p:cNvSpPr/>
          <p:nvPr/>
        </p:nvSpPr>
        <p:spPr>
          <a:xfrm>
            <a:off x="-19614" y="5978148"/>
            <a:ext cx="12226775" cy="936363"/>
          </a:xfrm>
          <a:custGeom>
            <a:avLst/>
            <a:gdLst>
              <a:gd name="connsiteX0" fmla="*/ 0 w 9144000"/>
              <a:gd name="connsiteY0" fmla="*/ 0 h 854363"/>
              <a:gd name="connsiteX1" fmla="*/ 9144000 w 9144000"/>
              <a:gd name="connsiteY1" fmla="*/ 0 h 854363"/>
              <a:gd name="connsiteX2" fmla="*/ 9144000 w 9144000"/>
              <a:gd name="connsiteY2" fmla="*/ 854363 h 854363"/>
              <a:gd name="connsiteX3" fmla="*/ 0 w 9144000"/>
              <a:gd name="connsiteY3" fmla="*/ 854363 h 854363"/>
              <a:gd name="connsiteX4" fmla="*/ 0 w 9144000"/>
              <a:gd name="connsiteY4" fmla="*/ 0 h 854363"/>
              <a:gd name="connsiteX0" fmla="*/ 0 w 9182100"/>
              <a:gd name="connsiteY0" fmla="*/ 0 h 854363"/>
              <a:gd name="connsiteX1" fmla="*/ 9182100 w 9182100"/>
              <a:gd name="connsiteY1" fmla="*/ 342900 h 854363"/>
              <a:gd name="connsiteX2" fmla="*/ 9144000 w 9182100"/>
              <a:gd name="connsiteY2" fmla="*/ 854363 h 854363"/>
              <a:gd name="connsiteX3" fmla="*/ 0 w 9182100"/>
              <a:gd name="connsiteY3" fmla="*/ 854363 h 854363"/>
              <a:gd name="connsiteX4" fmla="*/ 0 w 9182100"/>
              <a:gd name="connsiteY4" fmla="*/ 0 h 854363"/>
              <a:gd name="connsiteX0" fmla="*/ 0 w 9144000"/>
              <a:gd name="connsiteY0" fmla="*/ 0 h 854363"/>
              <a:gd name="connsiteX1" fmla="*/ 9104113 w 9144000"/>
              <a:gd name="connsiteY1" fmla="*/ 342900 h 854363"/>
              <a:gd name="connsiteX2" fmla="*/ 9144000 w 9144000"/>
              <a:gd name="connsiteY2" fmla="*/ 854363 h 854363"/>
              <a:gd name="connsiteX3" fmla="*/ 0 w 9144000"/>
              <a:gd name="connsiteY3" fmla="*/ 854363 h 854363"/>
              <a:gd name="connsiteX4" fmla="*/ 0 w 9144000"/>
              <a:gd name="connsiteY4" fmla="*/ 0 h 854363"/>
              <a:gd name="connsiteX0" fmla="*/ 0 w 9148677"/>
              <a:gd name="connsiteY0" fmla="*/ 0 h 854363"/>
              <a:gd name="connsiteX1" fmla="*/ 9148677 w 9148677"/>
              <a:gd name="connsiteY1" fmla="*/ 220361 h 854363"/>
              <a:gd name="connsiteX2" fmla="*/ 9144000 w 9148677"/>
              <a:gd name="connsiteY2" fmla="*/ 854363 h 854363"/>
              <a:gd name="connsiteX3" fmla="*/ 0 w 9148677"/>
              <a:gd name="connsiteY3" fmla="*/ 854363 h 854363"/>
              <a:gd name="connsiteX4" fmla="*/ 0 w 9148677"/>
              <a:gd name="connsiteY4" fmla="*/ 0 h 854363"/>
              <a:gd name="connsiteX0" fmla="*/ 0 w 9155141"/>
              <a:gd name="connsiteY0" fmla="*/ 0 h 887783"/>
              <a:gd name="connsiteX1" fmla="*/ 9148677 w 9155141"/>
              <a:gd name="connsiteY1" fmla="*/ 220361 h 887783"/>
              <a:gd name="connsiteX2" fmla="*/ 9155141 w 9155141"/>
              <a:gd name="connsiteY2" fmla="*/ 887783 h 887783"/>
              <a:gd name="connsiteX3" fmla="*/ 0 w 9155141"/>
              <a:gd name="connsiteY3" fmla="*/ 854363 h 887783"/>
              <a:gd name="connsiteX4" fmla="*/ 0 w 9155141"/>
              <a:gd name="connsiteY4" fmla="*/ 0 h 887783"/>
              <a:gd name="connsiteX0" fmla="*/ 0 w 9155141"/>
              <a:gd name="connsiteY0" fmla="*/ 0 h 887783"/>
              <a:gd name="connsiteX1" fmla="*/ 9148677 w 9155141"/>
              <a:gd name="connsiteY1" fmla="*/ 26126 h 887783"/>
              <a:gd name="connsiteX2" fmla="*/ 9155141 w 9155141"/>
              <a:gd name="connsiteY2" fmla="*/ 887783 h 887783"/>
              <a:gd name="connsiteX3" fmla="*/ 0 w 9155141"/>
              <a:gd name="connsiteY3" fmla="*/ 854363 h 887783"/>
              <a:gd name="connsiteX4" fmla="*/ 0 w 9155141"/>
              <a:gd name="connsiteY4" fmla="*/ 0 h 887783"/>
              <a:gd name="connsiteX0" fmla="*/ 29883 w 9155141"/>
              <a:gd name="connsiteY0" fmla="*/ 257757 h 861657"/>
              <a:gd name="connsiteX1" fmla="*/ 9148677 w 9155141"/>
              <a:gd name="connsiteY1" fmla="*/ 0 h 861657"/>
              <a:gd name="connsiteX2" fmla="*/ 9155141 w 9155141"/>
              <a:gd name="connsiteY2" fmla="*/ 861657 h 861657"/>
              <a:gd name="connsiteX3" fmla="*/ 0 w 9155141"/>
              <a:gd name="connsiteY3" fmla="*/ 828237 h 861657"/>
              <a:gd name="connsiteX4" fmla="*/ 29883 w 9155141"/>
              <a:gd name="connsiteY4" fmla="*/ 257757 h 861657"/>
              <a:gd name="connsiteX0" fmla="*/ 29883 w 9155141"/>
              <a:gd name="connsiteY0" fmla="*/ 332463 h 936363"/>
              <a:gd name="connsiteX1" fmla="*/ 9148677 w 9155141"/>
              <a:gd name="connsiteY1" fmla="*/ 0 h 936363"/>
              <a:gd name="connsiteX2" fmla="*/ 9155141 w 9155141"/>
              <a:gd name="connsiteY2" fmla="*/ 936363 h 936363"/>
              <a:gd name="connsiteX3" fmla="*/ 0 w 9155141"/>
              <a:gd name="connsiteY3" fmla="*/ 902943 h 936363"/>
              <a:gd name="connsiteX4" fmla="*/ 29883 w 9155141"/>
              <a:gd name="connsiteY4" fmla="*/ 332463 h 936363"/>
              <a:gd name="connsiteX0" fmla="*/ 0 w 9170081"/>
              <a:gd name="connsiteY0" fmla="*/ 272698 h 936363"/>
              <a:gd name="connsiteX1" fmla="*/ 9163617 w 9170081"/>
              <a:gd name="connsiteY1" fmla="*/ 0 h 936363"/>
              <a:gd name="connsiteX2" fmla="*/ 9170081 w 9170081"/>
              <a:gd name="connsiteY2" fmla="*/ 936363 h 936363"/>
              <a:gd name="connsiteX3" fmla="*/ 14940 w 9170081"/>
              <a:gd name="connsiteY3" fmla="*/ 902943 h 936363"/>
              <a:gd name="connsiteX4" fmla="*/ 0 w 9170081"/>
              <a:gd name="connsiteY4" fmla="*/ 272698 h 936363"/>
              <a:gd name="connsiteX0" fmla="*/ 0 w 9170081"/>
              <a:gd name="connsiteY0" fmla="*/ 374298 h 936363"/>
              <a:gd name="connsiteX1" fmla="*/ 9163617 w 9170081"/>
              <a:gd name="connsiteY1" fmla="*/ 0 h 936363"/>
              <a:gd name="connsiteX2" fmla="*/ 9170081 w 9170081"/>
              <a:gd name="connsiteY2" fmla="*/ 936363 h 936363"/>
              <a:gd name="connsiteX3" fmla="*/ 14940 w 9170081"/>
              <a:gd name="connsiteY3" fmla="*/ 902943 h 936363"/>
              <a:gd name="connsiteX4" fmla="*/ 0 w 9170081"/>
              <a:gd name="connsiteY4" fmla="*/ 374298 h 936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70081" h="936363">
                <a:moveTo>
                  <a:pt x="0" y="374298"/>
                </a:moveTo>
                <a:lnTo>
                  <a:pt x="9163617" y="0"/>
                </a:lnTo>
                <a:cubicBezTo>
                  <a:pt x="9165772" y="222474"/>
                  <a:pt x="9167926" y="713889"/>
                  <a:pt x="9170081" y="936363"/>
                </a:cubicBezTo>
                <a:lnTo>
                  <a:pt x="14940" y="902943"/>
                </a:lnTo>
                <a:lnTo>
                  <a:pt x="0" y="374298"/>
                </a:lnTo>
                <a:close/>
              </a:path>
            </a:pathLst>
          </a:custGeom>
          <a:solidFill>
            <a:srgbClr val="012158"/>
          </a:solidFill>
          <a:ln>
            <a:solidFill>
              <a:schemeClr val="tx2">
                <a:lumMod val="75000"/>
              </a:schemeClr>
            </a:solid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1800"/>
          </a:p>
        </p:txBody>
      </p:sp>
      <p:pic>
        <p:nvPicPr>
          <p:cNvPr id="8" name="Picture 7" descr="UVA_Primary_white.eps"/>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829029" y="6324412"/>
            <a:ext cx="1804172" cy="333562"/>
          </a:xfrm>
          <a:prstGeom prst="rect">
            <a:avLst/>
          </a:prstGeom>
        </p:spPr>
      </p:pic>
      <p:sp>
        <p:nvSpPr>
          <p:cNvPr id="9" name="Slide Number Placeholder 5"/>
          <p:cNvSpPr>
            <a:spLocks noGrp="1"/>
          </p:cNvSpPr>
          <p:nvPr>
            <p:ph type="sldNum" sz="quarter" idx="4"/>
          </p:nvPr>
        </p:nvSpPr>
        <p:spPr>
          <a:xfrm>
            <a:off x="394085" y="6460256"/>
            <a:ext cx="2844800" cy="365125"/>
          </a:xfrm>
          <a:prstGeom prst="rect">
            <a:avLst/>
          </a:prstGeom>
        </p:spPr>
        <p:txBody>
          <a:bodyPr vert="horz" lIns="91440" tIns="45720" rIns="91440" bIns="45720" rtlCol="0" anchor="ctr"/>
          <a:lstStyle>
            <a:lvl1pPr algn="l">
              <a:defRPr sz="1800" baseline="0">
                <a:solidFill>
                  <a:schemeClr val="bg1"/>
                </a:solidFill>
                <a:latin typeface="ITC Franklin Gothic Std Book Extra Compressed"/>
              </a:defRPr>
            </a:lvl1pPr>
          </a:lstStyle>
          <a:p>
            <a:fld id="{0F418C06-167A-E646-9EF6-18275B625F6B}" type="slidenum">
              <a:rPr lang="en-US" smtClean="0"/>
              <a:pPr/>
              <a:t>‹#›</a:t>
            </a:fld>
            <a:endParaRPr lang="en-US" dirty="0"/>
          </a:p>
        </p:txBody>
      </p:sp>
    </p:spTree>
    <p:extLst>
      <p:ext uri="{BB962C8B-B14F-4D97-AF65-F5344CB8AC3E}">
        <p14:creationId xmlns:p14="http://schemas.microsoft.com/office/powerpoint/2010/main" val="2438520670"/>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alphaModFix amt="10000"/>
            <a:lum/>
          </a:blip>
          <a:srcRect/>
          <a:stretch>
            <a:fillRect l="30000" t="30000"/>
          </a:stretch>
        </a:blipFill>
        <a:effectLst/>
      </p:bgPr>
    </p:bg>
    <p:spTree>
      <p:nvGrpSpPr>
        <p:cNvPr id="1" name=""/>
        <p:cNvGrpSpPr/>
        <p:nvPr/>
      </p:nvGrpSpPr>
      <p:grpSpPr>
        <a:xfrm>
          <a:off x="0" y="0"/>
          <a:ext cx="0" cy="0"/>
          <a:chOff x="0" y="0"/>
          <a:chExt cx="0" cy="0"/>
        </a:xfrm>
      </p:grpSpPr>
      <p:pic>
        <p:nvPicPr>
          <p:cNvPr id="7" name="Picture 6" descr="grounds.png"/>
          <p:cNvPicPr>
            <a:picLocks noChangeAspect="1"/>
          </p:cNvPicPr>
          <p:nvPr/>
        </p:nvPicPr>
        <p:blipFill rotWithShape="1">
          <a:blip r:embed="rId4">
            <a:extLst>
              <a:ext uri="{28A0092B-C50C-407E-A947-70E740481C1C}">
                <a14:useLocalDpi xmlns:a14="http://schemas.microsoft.com/office/drawing/2010/main" val="0"/>
              </a:ext>
            </a:extLst>
          </a:blip>
          <a:srcRect l="2060" r="15387" b="-16499"/>
          <a:stretch/>
        </p:blipFill>
        <p:spPr>
          <a:xfrm>
            <a:off x="-1" y="0"/>
            <a:ext cx="12207161" cy="7569200"/>
          </a:xfrm>
          <a:prstGeom prst="rect">
            <a:avLst/>
          </a:prstGeom>
        </p:spPr>
      </p:pic>
      <p:sp>
        <p:nvSpPr>
          <p:cNvPr id="8" name="Rectangle 3"/>
          <p:cNvSpPr/>
          <p:nvPr/>
        </p:nvSpPr>
        <p:spPr>
          <a:xfrm>
            <a:off x="-19614" y="5978148"/>
            <a:ext cx="12226775" cy="936363"/>
          </a:xfrm>
          <a:custGeom>
            <a:avLst/>
            <a:gdLst>
              <a:gd name="connsiteX0" fmla="*/ 0 w 9144000"/>
              <a:gd name="connsiteY0" fmla="*/ 0 h 854363"/>
              <a:gd name="connsiteX1" fmla="*/ 9144000 w 9144000"/>
              <a:gd name="connsiteY1" fmla="*/ 0 h 854363"/>
              <a:gd name="connsiteX2" fmla="*/ 9144000 w 9144000"/>
              <a:gd name="connsiteY2" fmla="*/ 854363 h 854363"/>
              <a:gd name="connsiteX3" fmla="*/ 0 w 9144000"/>
              <a:gd name="connsiteY3" fmla="*/ 854363 h 854363"/>
              <a:gd name="connsiteX4" fmla="*/ 0 w 9144000"/>
              <a:gd name="connsiteY4" fmla="*/ 0 h 854363"/>
              <a:gd name="connsiteX0" fmla="*/ 0 w 9182100"/>
              <a:gd name="connsiteY0" fmla="*/ 0 h 854363"/>
              <a:gd name="connsiteX1" fmla="*/ 9182100 w 9182100"/>
              <a:gd name="connsiteY1" fmla="*/ 342900 h 854363"/>
              <a:gd name="connsiteX2" fmla="*/ 9144000 w 9182100"/>
              <a:gd name="connsiteY2" fmla="*/ 854363 h 854363"/>
              <a:gd name="connsiteX3" fmla="*/ 0 w 9182100"/>
              <a:gd name="connsiteY3" fmla="*/ 854363 h 854363"/>
              <a:gd name="connsiteX4" fmla="*/ 0 w 9182100"/>
              <a:gd name="connsiteY4" fmla="*/ 0 h 854363"/>
              <a:gd name="connsiteX0" fmla="*/ 0 w 9144000"/>
              <a:gd name="connsiteY0" fmla="*/ 0 h 854363"/>
              <a:gd name="connsiteX1" fmla="*/ 9104113 w 9144000"/>
              <a:gd name="connsiteY1" fmla="*/ 342900 h 854363"/>
              <a:gd name="connsiteX2" fmla="*/ 9144000 w 9144000"/>
              <a:gd name="connsiteY2" fmla="*/ 854363 h 854363"/>
              <a:gd name="connsiteX3" fmla="*/ 0 w 9144000"/>
              <a:gd name="connsiteY3" fmla="*/ 854363 h 854363"/>
              <a:gd name="connsiteX4" fmla="*/ 0 w 9144000"/>
              <a:gd name="connsiteY4" fmla="*/ 0 h 854363"/>
              <a:gd name="connsiteX0" fmla="*/ 0 w 9148677"/>
              <a:gd name="connsiteY0" fmla="*/ 0 h 854363"/>
              <a:gd name="connsiteX1" fmla="*/ 9148677 w 9148677"/>
              <a:gd name="connsiteY1" fmla="*/ 220361 h 854363"/>
              <a:gd name="connsiteX2" fmla="*/ 9144000 w 9148677"/>
              <a:gd name="connsiteY2" fmla="*/ 854363 h 854363"/>
              <a:gd name="connsiteX3" fmla="*/ 0 w 9148677"/>
              <a:gd name="connsiteY3" fmla="*/ 854363 h 854363"/>
              <a:gd name="connsiteX4" fmla="*/ 0 w 9148677"/>
              <a:gd name="connsiteY4" fmla="*/ 0 h 854363"/>
              <a:gd name="connsiteX0" fmla="*/ 0 w 9155141"/>
              <a:gd name="connsiteY0" fmla="*/ 0 h 887783"/>
              <a:gd name="connsiteX1" fmla="*/ 9148677 w 9155141"/>
              <a:gd name="connsiteY1" fmla="*/ 220361 h 887783"/>
              <a:gd name="connsiteX2" fmla="*/ 9155141 w 9155141"/>
              <a:gd name="connsiteY2" fmla="*/ 887783 h 887783"/>
              <a:gd name="connsiteX3" fmla="*/ 0 w 9155141"/>
              <a:gd name="connsiteY3" fmla="*/ 854363 h 887783"/>
              <a:gd name="connsiteX4" fmla="*/ 0 w 9155141"/>
              <a:gd name="connsiteY4" fmla="*/ 0 h 887783"/>
              <a:gd name="connsiteX0" fmla="*/ 0 w 9155141"/>
              <a:gd name="connsiteY0" fmla="*/ 0 h 887783"/>
              <a:gd name="connsiteX1" fmla="*/ 9148677 w 9155141"/>
              <a:gd name="connsiteY1" fmla="*/ 26126 h 887783"/>
              <a:gd name="connsiteX2" fmla="*/ 9155141 w 9155141"/>
              <a:gd name="connsiteY2" fmla="*/ 887783 h 887783"/>
              <a:gd name="connsiteX3" fmla="*/ 0 w 9155141"/>
              <a:gd name="connsiteY3" fmla="*/ 854363 h 887783"/>
              <a:gd name="connsiteX4" fmla="*/ 0 w 9155141"/>
              <a:gd name="connsiteY4" fmla="*/ 0 h 887783"/>
              <a:gd name="connsiteX0" fmla="*/ 29883 w 9155141"/>
              <a:gd name="connsiteY0" fmla="*/ 257757 h 861657"/>
              <a:gd name="connsiteX1" fmla="*/ 9148677 w 9155141"/>
              <a:gd name="connsiteY1" fmla="*/ 0 h 861657"/>
              <a:gd name="connsiteX2" fmla="*/ 9155141 w 9155141"/>
              <a:gd name="connsiteY2" fmla="*/ 861657 h 861657"/>
              <a:gd name="connsiteX3" fmla="*/ 0 w 9155141"/>
              <a:gd name="connsiteY3" fmla="*/ 828237 h 861657"/>
              <a:gd name="connsiteX4" fmla="*/ 29883 w 9155141"/>
              <a:gd name="connsiteY4" fmla="*/ 257757 h 861657"/>
              <a:gd name="connsiteX0" fmla="*/ 29883 w 9155141"/>
              <a:gd name="connsiteY0" fmla="*/ 332463 h 936363"/>
              <a:gd name="connsiteX1" fmla="*/ 9148677 w 9155141"/>
              <a:gd name="connsiteY1" fmla="*/ 0 h 936363"/>
              <a:gd name="connsiteX2" fmla="*/ 9155141 w 9155141"/>
              <a:gd name="connsiteY2" fmla="*/ 936363 h 936363"/>
              <a:gd name="connsiteX3" fmla="*/ 0 w 9155141"/>
              <a:gd name="connsiteY3" fmla="*/ 902943 h 936363"/>
              <a:gd name="connsiteX4" fmla="*/ 29883 w 9155141"/>
              <a:gd name="connsiteY4" fmla="*/ 332463 h 936363"/>
              <a:gd name="connsiteX0" fmla="*/ 0 w 9170081"/>
              <a:gd name="connsiteY0" fmla="*/ 272698 h 936363"/>
              <a:gd name="connsiteX1" fmla="*/ 9163617 w 9170081"/>
              <a:gd name="connsiteY1" fmla="*/ 0 h 936363"/>
              <a:gd name="connsiteX2" fmla="*/ 9170081 w 9170081"/>
              <a:gd name="connsiteY2" fmla="*/ 936363 h 936363"/>
              <a:gd name="connsiteX3" fmla="*/ 14940 w 9170081"/>
              <a:gd name="connsiteY3" fmla="*/ 902943 h 936363"/>
              <a:gd name="connsiteX4" fmla="*/ 0 w 9170081"/>
              <a:gd name="connsiteY4" fmla="*/ 272698 h 936363"/>
              <a:gd name="connsiteX0" fmla="*/ 0 w 9170081"/>
              <a:gd name="connsiteY0" fmla="*/ 374298 h 936363"/>
              <a:gd name="connsiteX1" fmla="*/ 9163617 w 9170081"/>
              <a:gd name="connsiteY1" fmla="*/ 0 h 936363"/>
              <a:gd name="connsiteX2" fmla="*/ 9170081 w 9170081"/>
              <a:gd name="connsiteY2" fmla="*/ 936363 h 936363"/>
              <a:gd name="connsiteX3" fmla="*/ 14940 w 9170081"/>
              <a:gd name="connsiteY3" fmla="*/ 902943 h 936363"/>
              <a:gd name="connsiteX4" fmla="*/ 0 w 9170081"/>
              <a:gd name="connsiteY4" fmla="*/ 374298 h 936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70081" h="936363">
                <a:moveTo>
                  <a:pt x="0" y="374298"/>
                </a:moveTo>
                <a:lnTo>
                  <a:pt x="9163617" y="0"/>
                </a:lnTo>
                <a:cubicBezTo>
                  <a:pt x="9165772" y="222474"/>
                  <a:pt x="9167926" y="713889"/>
                  <a:pt x="9170081" y="936363"/>
                </a:cubicBezTo>
                <a:lnTo>
                  <a:pt x="14940" y="902943"/>
                </a:lnTo>
                <a:lnTo>
                  <a:pt x="0" y="374298"/>
                </a:lnTo>
                <a:close/>
              </a:path>
            </a:pathLst>
          </a:custGeom>
          <a:solidFill>
            <a:srgbClr val="012158"/>
          </a:solidFill>
          <a:ln>
            <a:solidFill>
              <a:schemeClr val="tx2">
                <a:lumMod val="75000"/>
              </a:schemeClr>
            </a:solid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1800"/>
          </a:p>
        </p:txBody>
      </p:sp>
      <p:pic>
        <p:nvPicPr>
          <p:cNvPr id="9" name="Picture 8" descr="UVA_Primary_white.eps"/>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29029" y="6324412"/>
            <a:ext cx="1804172" cy="333562"/>
          </a:xfrm>
          <a:prstGeom prst="rect">
            <a:avLst/>
          </a:prstGeom>
        </p:spPr>
      </p:pic>
    </p:spTree>
    <p:extLst>
      <p:ext uri="{BB962C8B-B14F-4D97-AF65-F5344CB8AC3E}">
        <p14:creationId xmlns:p14="http://schemas.microsoft.com/office/powerpoint/2010/main" val="2241843726"/>
      </p:ext>
    </p:extLst>
  </p:cSld>
  <p:clrMap bg1="lt1" tx1="dk1" bg2="lt2" tx2="dk2" accent1="accent1" accent2="accent2" accent3="accent3" accent4="accent4" accent5="accent5" accent6="accent6" hlink="hlink" folHlink="folHlink"/>
  <p:sldLayoutIdLst>
    <p:sldLayoutId id="2147483681" r:id="rId1"/>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7">
            <a:alphaModFix amt="10000"/>
            <a:lum/>
          </a:blip>
          <a:srcRect/>
          <a:stretch>
            <a:fillRect l="30000" t="30000"/>
          </a:stretch>
        </a:blipFill>
        <a:effectLst/>
      </p:bgPr>
    </p:bg>
    <p:spTree>
      <p:nvGrpSpPr>
        <p:cNvPr id="1" name=""/>
        <p:cNvGrpSpPr/>
        <p:nvPr/>
      </p:nvGrpSpPr>
      <p:grpSpPr>
        <a:xfrm>
          <a:off x="0" y="0"/>
          <a:ext cx="0" cy="0"/>
          <a:chOff x="0" y="0"/>
          <a:chExt cx="0" cy="0"/>
        </a:xfrm>
      </p:grpSpPr>
      <p:sp>
        <p:nvSpPr>
          <p:cNvPr id="7" name="Rectangle 3"/>
          <p:cNvSpPr/>
          <p:nvPr/>
        </p:nvSpPr>
        <p:spPr>
          <a:xfrm>
            <a:off x="-19614" y="5978148"/>
            <a:ext cx="12226775" cy="936363"/>
          </a:xfrm>
          <a:custGeom>
            <a:avLst/>
            <a:gdLst>
              <a:gd name="connsiteX0" fmla="*/ 0 w 9144000"/>
              <a:gd name="connsiteY0" fmla="*/ 0 h 854363"/>
              <a:gd name="connsiteX1" fmla="*/ 9144000 w 9144000"/>
              <a:gd name="connsiteY1" fmla="*/ 0 h 854363"/>
              <a:gd name="connsiteX2" fmla="*/ 9144000 w 9144000"/>
              <a:gd name="connsiteY2" fmla="*/ 854363 h 854363"/>
              <a:gd name="connsiteX3" fmla="*/ 0 w 9144000"/>
              <a:gd name="connsiteY3" fmla="*/ 854363 h 854363"/>
              <a:gd name="connsiteX4" fmla="*/ 0 w 9144000"/>
              <a:gd name="connsiteY4" fmla="*/ 0 h 854363"/>
              <a:gd name="connsiteX0" fmla="*/ 0 w 9182100"/>
              <a:gd name="connsiteY0" fmla="*/ 0 h 854363"/>
              <a:gd name="connsiteX1" fmla="*/ 9182100 w 9182100"/>
              <a:gd name="connsiteY1" fmla="*/ 342900 h 854363"/>
              <a:gd name="connsiteX2" fmla="*/ 9144000 w 9182100"/>
              <a:gd name="connsiteY2" fmla="*/ 854363 h 854363"/>
              <a:gd name="connsiteX3" fmla="*/ 0 w 9182100"/>
              <a:gd name="connsiteY3" fmla="*/ 854363 h 854363"/>
              <a:gd name="connsiteX4" fmla="*/ 0 w 9182100"/>
              <a:gd name="connsiteY4" fmla="*/ 0 h 854363"/>
              <a:gd name="connsiteX0" fmla="*/ 0 w 9144000"/>
              <a:gd name="connsiteY0" fmla="*/ 0 h 854363"/>
              <a:gd name="connsiteX1" fmla="*/ 9104113 w 9144000"/>
              <a:gd name="connsiteY1" fmla="*/ 342900 h 854363"/>
              <a:gd name="connsiteX2" fmla="*/ 9144000 w 9144000"/>
              <a:gd name="connsiteY2" fmla="*/ 854363 h 854363"/>
              <a:gd name="connsiteX3" fmla="*/ 0 w 9144000"/>
              <a:gd name="connsiteY3" fmla="*/ 854363 h 854363"/>
              <a:gd name="connsiteX4" fmla="*/ 0 w 9144000"/>
              <a:gd name="connsiteY4" fmla="*/ 0 h 854363"/>
              <a:gd name="connsiteX0" fmla="*/ 0 w 9148677"/>
              <a:gd name="connsiteY0" fmla="*/ 0 h 854363"/>
              <a:gd name="connsiteX1" fmla="*/ 9148677 w 9148677"/>
              <a:gd name="connsiteY1" fmla="*/ 220361 h 854363"/>
              <a:gd name="connsiteX2" fmla="*/ 9144000 w 9148677"/>
              <a:gd name="connsiteY2" fmla="*/ 854363 h 854363"/>
              <a:gd name="connsiteX3" fmla="*/ 0 w 9148677"/>
              <a:gd name="connsiteY3" fmla="*/ 854363 h 854363"/>
              <a:gd name="connsiteX4" fmla="*/ 0 w 9148677"/>
              <a:gd name="connsiteY4" fmla="*/ 0 h 854363"/>
              <a:gd name="connsiteX0" fmla="*/ 0 w 9155141"/>
              <a:gd name="connsiteY0" fmla="*/ 0 h 887783"/>
              <a:gd name="connsiteX1" fmla="*/ 9148677 w 9155141"/>
              <a:gd name="connsiteY1" fmla="*/ 220361 h 887783"/>
              <a:gd name="connsiteX2" fmla="*/ 9155141 w 9155141"/>
              <a:gd name="connsiteY2" fmla="*/ 887783 h 887783"/>
              <a:gd name="connsiteX3" fmla="*/ 0 w 9155141"/>
              <a:gd name="connsiteY3" fmla="*/ 854363 h 887783"/>
              <a:gd name="connsiteX4" fmla="*/ 0 w 9155141"/>
              <a:gd name="connsiteY4" fmla="*/ 0 h 887783"/>
              <a:gd name="connsiteX0" fmla="*/ 0 w 9155141"/>
              <a:gd name="connsiteY0" fmla="*/ 0 h 887783"/>
              <a:gd name="connsiteX1" fmla="*/ 9148677 w 9155141"/>
              <a:gd name="connsiteY1" fmla="*/ 26126 h 887783"/>
              <a:gd name="connsiteX2" fmla="*/ 9155141 w 9155141"/>
              <a:gd name="connsiteY2" fmla="*/ 887783 h 887783"/>
              <a:gd name="connsiteX3" fmla="*/ 0 w 9155141"/>
              <a:gd name="connsiteY3" fmla="*/ 854363 h 887783"/>
              <a:gd name="connsiteX4" fmla="*/ 0 w 9155141"/>
              <a:gd name="connsiteY4" fmla="*/ 0 h 887783"/>
              <a:gd name="connsiteX0" fmla="*/ 29883 w 9155141"/>
              <a:gd name="connsiteY0" fmla="*/ 257757 h 861657"/>
              <a:gd name="connsiteX1" fmla="*/ 9148677 w 9155141"/>
              <a:gd name="connsiteY1" fmla="*/ 0 h 861657"/>
              <a:gd name="connsiteX2" fmla="*/ 9155141 w 9155141"/>
              <a:gd name="connsiteY2" fmla="*/ 861657 h 861657"/>
              <a:gd name="connsiteX3" fmla="*/ 0 w 9155141"/>
              <a:gd name="connsiteY3" fmla="*/ 828237 h 861657"/>
              <a:gd name="connsiteX4" fmla="*/ 29883 w 9155141"/>
              <a:gd name="connsiteY4" fmla="*/ 257757 h 861657"/>
              <a:gd name="connsiteX0" fmla="*/ 29883 w 9155141"/>
              <a:gd name="connsiteY0" fmla="*/ 332463 h 936363"/>
              <a:gd name="connsiteX1" fmla="*/ 9148677 w 9155141"/>
              <a:gd name="connsiteY1" fmla="*/ 0 h 936363"/>
              <a:gd name="connsiteX2" fmla="*/ 9155141 w 9155141"/>
              <a:gd name="connsiteY2" fmla="*/ 936363 h 936363"/>
              <a:gd name="connsiteX3" fmla="*/ 0 w 9155141"/>
              <a:gd name="connsiteY3" fmla="*/ 902943 h 936363"/>
              <a:gd name="connsiteX4" fmla="*/ 29883 w 9155141"/>
              <a:gd name="connsiteY4" fmla="*/ 332463 h 936363"/>
              <a:gd name="connsiteX0" fmla="*/ 0 w 9170081"/>
              <a:gd name="connsiteY0" fmla="*/ 272698 h 936363"/>
              <a:gd name="connsiteX1" fmla="*/ 9163617 w 9170081"/>
              <a:gd name="connsiteY1" fmla="*/ 0 h 936363"/>
              <a:gd name="connsiteX2" fmla="*/ 9170081 w 9170081"/>
              <a:gd name="connsiteY2" fmla="*/ 936363 h 936363"/>
              <a:gd name="connsiteX3" fmla="*/ 14940 w 9170081"/>
              <a:gd name="connsiteY3" fmla="*/ 902943 h 936363"/>
              <a:gd name="connsiteX4" fmla="*/ 0 w 9170081"/>
              <a:gd name="connsiteY4" fmla="*/ 272698 h 936363"/>
              <a:gd name="connsiteX0" fmla="*/ 0 w 9170081"/>
              <a:gd name="connsiteY0" fmla="*/ 374298 h 936363"/>
              <a:gd name="connsiteX1" fmla="*/ 9163617 w 9170081"/>
              <a:gd name="connsiteY1" fmla="*/ 0 h 936363"/>
              <a:gd name="connsiteX2" fmla="*/ 9170081 w 9170081"/>
              <a:gd name="connsiteY2" fmla="*/ 936363 h 936363"/>
              <a:gd name="connsiteX3" fmla="*/ 14940 w 9170081"/>
              <a:gd name="connsiteY3" fmla="*/ 902943 h 936363"/>
              <a:gd name="connsiteX4" fmla="*/ 0 w 9170081"/>
              <a:gd name="connsiteY4" fmla="*/ 374298 h 936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70081" h="936363">
                <a:moveTo>
                  <a:pt x="0" y="374298"/>
                </a:moveTo>
                <a:lnTo>
                  <a:pt x="9163617" y="0"/>
                </a:lnTo>
                <a:cubicBezTo>
                  <a:pt x="9165772" y="222474"/>
                  <a:pt x="9167926" y="713889"/>
                  <a:pt x="9170081" y="936363"/>
                </a:cubicBezTo>
                <a:lnTo>
                  <a:pt x="14940" y="902943"/>
                </a:lnTo>
                <a:lnTo>
                  <a:pt x="0" y="374298"/>
                </a:lnTo>
                <a:close/>
              </a:path>
            </a:pathLst>
          </a:custGeom>
          <a:solidFill>
            <a:srgbClr val="012158"/>
          </a:solidFill>
          <a:ln>
            <a:solidFill>
              <a:schemeClr val="tx2">
                <a:lumMod val="75000"/>
              </a:schemeClr>
            </a:solid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1800"/>
          </a:p>
        </p:txBody>
      </p:sp>
      <p:sp>
        <p:nvSpPr>
          <p:cNvPr id="8" name="Rectangle 6"/>
          <p:cNvSpPr/>
          <p:nvPr/>
        </p:nvSpPr>
        <p:spPr>
          <a:xfrm>
            <a:off x="2" y="1"/>
            <a:ext cx="12193733" cy="996305"/>
          </a:xfrm>
          <a:custGeom>
            <a:avLst/>
            <a:gdLst>
              <a:gd name="connsiteX0" fmla="*/ 0 w 9144000"/>
              <a:gd name="connsiteY0" fmla="*/ 0 h 727363"/>
              <a:gd name="connsiteX1" fmla="*/ 9144000 w 9144000"/>
              <a:gd name="connsiteY1" fmla="*/ 0 h 727363"/>
              <a:gd name="connsiteX2" fmla="*/ 9144000 w 9144000"/>
              <a:gd name="connsiteY2" fmla="*/ 727363 h 727363"/>
              <a:gd name="connsiteX3" fmla="*/ 0 w 9144000"/>
              <a:gd name="connsiteY3" fmla="*/ 727363 h 727363"/>
              <a:gd name="connsiteX4" fmla="*/ 0 w 9144000"/>
              <a:gd name="connsiteY4" fmla="*/ 0 h 727363"/>
              <a:gd name="connsiteX0" fmla="*/ 0 w 9155759"/>
              <a:gd name="connsiteY0" fmla="*/ 0 h 927253"/>
              <a:gd name="connsiteX1" fmla="*/ 9144000 w 9155759"/>
              <a:gd name="connsiteY1" fmla="*/ 0 h 927253"/>
              <a:gd name="connsiteX2" fmla="*/ 9155759 w 9155759"/>
              <a:gd name="connsiteY2" fmla="*/ 927253 h 927253"/>
              <a:gd name="connsiteX3" fmla="*/ 0 w 9155759"/>
              <a:gd name="connsiteY3" fmla="*/ 727363 h 927253"/>
              <a:gd name="connsiteX4" fmla="*/ 0 w 9155759"/>
              <a:gd name="connsiteY4" fmla="*/ 0 h 927253"/>
              <a:gd name="connsiteX0" fmla="*/ 0 w 9155759"/>
              <a:gd name="connsiteY0" fmla="*/ 0 h 936540"/>
              <a:gd name="connsiteX1" fmla="*/ 9144000 w 9155759"/>
              <a:gd name="connsiteY1" fmla="*/ 0 h 936540"/>
              <a:gd name="connsiteX2" fmla="*/ 9155759 w 9155759"/>
              <a:gd name="connsiteY2" fmla="*/ 927253 h 936540"/>
              <a:gd name="connsiteX3" fmla="*/ 29883 w 9155759"/>
              <a:gd name="connsiteY3" fmla="*/ 936540 h 936540"/>
              <a:gd name="connsiteX4" fmla="*/ 0 w 9155759"/>
              <a:gd name="connsiteY4" fmla="*/ 0 h 936540"/>
              <a:gd name="connsiteX0" fmla="*/ 0 w 9170700"/>
              <a:gd name="connsiteY0" fmla="*/ 0 h 936540"/>
              <a:gd name="connsiteX1" fmla="*/ 9144000 w 9170700"/>
              <a:gd name="connsiteY1" fmla="*/ 0 h 936540"/>
              <a:gd name="connsiteX2" fmla="*/ 9170700 w 9170700"/>
              <a:gd name="connsiteY2" fmla="*/ 747959 h 936540"/>
              <a:gd name="connsiteX3" fmla="*/ 29883 w 9170700"/>
              <a:gd name="connsiteY3" fmla="*/ 936540 h 936540"/>
              <a:gd name="connsiteX4" fmla="*/ 0 w 9170700"/>
              <a:gd name="connsiteY4" fmla="*/ 0 h 936540"/>
              <a:gd name="connsiteX0" fmla="*/ 44823 w 9215523"/>
              <a:gd name="connsiteY0" fmla="*/ 0 h 1041128"/>
              <a:gd name="connsiteX1" fmla="*/ 9188823 w 9215523"/>
              <a:gd name="connsiteY1" fmla="*/ 0 h 1041128"/>
              <a:gd name="connsiteX2" fmla="*/ 9215523 w 9215523"/>
              <a:gd name="connsiteY2" fmla="*/ 747959 h 1041128"/>
              <a:gd name="connsiteX3" fmla="*/ 0 w 9215523"/>
              <a:gd name="connsiteY3" fmla="*/ 1041128 h 1041128"/>
              <a:gd name="connsiteX4" fmla="*/ 44823 w 9215523"/>
              <a:gd name="connsiteY4" fmla="*/ 0 h 1041128"/>
              <a:gd name="connsiteX0" fmla="*/ 0 w 9170700"/>
              <a:gd name="connsiteY0" fmla="*/ 0 h 921599"/>
              <a:gd name="connsiteX1" fmla="*/ 9144000 w 9170700"/>
              <a:gd name="connsiteY1" fmla="*/ 0 h 921599"/>
              <a:gd name="connsiteX2" fmla="*/ 9170700 w 9170700"/>
              <a:gd name="connsiteY2" fmla="*/ 747959 h 921599"/>
              <a:gd name="connsiteX3" fmla="*/ 14942 w 9170700"/>
              <a:gd name="connsiteY3" fmla="*/ 921599 h 921599"/>
              <a:gd name="connsiteX4" fmla="*/ 0 w 9170700"/>
              <a:gd name="connsiteY4" fmla="*/ 0 h 921599"/>
              <a:gd name="connsiteX0" fmla="*/ 0 w 9170700"/>
              <a:gd name="connsiteY0" fmla="*/ 0 h 891717"/>
              <a:gd name="connsiteX1" fmla="*/ 9144000 w 9170700"/>
              <a:gd name="connsiteY1" fmla="*/ 0 h 891717"/>
              <a:gd name="connsiteX2" fmla="*/ 9170700 w 9170700"/>
              <a:gd name="connsiteY2" fmla="*/ 747959 h 891717"/>
              <a:gd name="connsiteX3" fmla="*/ 1 w 9170700"/>
              <a:gd name="connsiteY3" fmla="*/ 891717 h 891717"/>
              <a:gd name="connsiteX4" fmla="*/ 0 w 9170700"/>
              <a:gd name="connsiteY4" fmla="*/ 0 h 891717"/>
              <a:gd name="connsiteX0" fmla="*/ 0 w 9170700"/>
              <a:gd name="connsiteY0" fmla="*/ 0 h 891717"/>
              <a:gd name="connsiteX1" fmla="*/ 9144000 w 9170700"/>
              <a:gd name="connsiteY1" fmla="*/ 0 h 891717"/>
              <a:gd name="connsiteX2" fmla="*/ 9170700 w 9170700"/>
              <a:gd name="connsiteY2" fmla="*/ 628429 h 891717"/>
              <a:gd name="connsiteX3" fmla="*/ 1 w 9170700"/>
              <a:gd name="connsiteY3" fmla="*/ 891717 h 891717"/>
              <a:gd name="connsiteX4" fmla="*/ 0 w 9170700"/>
              <a:gd name="connsiteY4" fmla="*/ 0 h 891717"/>
              <a:gd name="connsiteX0" fmla="*/ 0 w 9170700"/>
              <a:gd name="connsiteY0" fmla="*/ 0 h 996305"/>
              <a:gd name="connsiteX1" fmla="*/ 9144000 w 9170700"/>
              <a:gd name="connsiteY1" fmla="*/ 0 h 996305"/>
              <a:gd name="connsiteX2" fmla="*/ 9170700 w 9170700"/>
              <a:gd name="connsiteY2" fmla="*/ 628429 h 996305"/>
              <a:gd name="connsiteX3" fmla="*/ 1 w 9170700"/>
              <a:gd name="connsiteY3" fmla="*/ 996305 h 996305"/>
              <a:gd name="connsiteX4" fmla="*/ 0 w 9170700"/>
              <a:gd name="connsiteY4" fmla="*/ 0 h 996305"/>
              <a:gd name="connsiteX0" fmla="*/ 0 w 9170700"/>
              <a:gd name="connsiteY0" fmla="*/ 0 h 996305"/>
              <a:gd name="connsiteX1" fmla="*/ 9144000 w 9170700"/>
              <a:gd name="connsiteY1" fmla="*/ 0 h 996305"/>
              <a:gd name="connsiteX2" fmla="*/ 9170700 w 9170700"/>
              <a:gd name="connsiteY2" fmla="*/ 553724 h 996305"/>
              <a:gd name="connsiteX3" fmla="*/ 1 w 9170700"/>
              <a:gd name="connsiteY3" fmla="*/ 996305 h 996305"/>
              <a:gd name="connsiteX4" fmla="*/ 0 w 9170700"/>
              <a:gd name="connsiteY4" fmla="*/ 0 h 996305"/>
              <a:gd name="connsiteX0" fmla="*/ 0 w 9144000"/>
              <a:gd name="connsiteY0" fmla="*/ 0 h 996305"/>
              <a:gd name="connsiteX1" fmla="*/ 9144000 w 9144000"/>
              <a:gd name="connsiteY1" fmla="*/ 0 h 996305"/>
              <a:gd name="connsiteX2" fmla="*/ 9132600 w 9144000"/>
              <a:gd name="connsiteY2" fmla="*/ 566424 h 996305"/>
              <a:gd name="connsiteX3" fmla="*/ 1 w 9144000"/>
              <a:gd name="connsiteY3" fmla="*/ 996305 h 996305"/>
              <a:gd name="connsiteX4" fmla="*/ 0 w 9144000"/>
              <a:gd name="connsiteY4" fmla="*/ 0 h 996305"/>
              <a:gd name="connsiteX0" fmla="*/ 0 w 9145300"/>
              <a:gd name="connsiteY0" fmla="*/ 0 h 996305"/>
              <a:gd name="connsiteX1" fmla="*/ 9144000 w 9145300"/>
              <a:gd name="connsiteY1" fmla="*/ 0 h 996305"/>
              <a:gd name="connsiteX2" fmla="*/ 9145300 w 9145300"/>
              <a:gd name="connsiteY2" fmla="*/ 566424 h 996305"/>
              <a:gd name="connsiteX3" fmla="*/ 1 w 9145300"/>
              <a:gd name="connsiteY3" fmla="*/ 996305 h 996305"/>
              <a:gd name="connsiteX4" fmla="*/ 0 w 9145300"/>
              <a:gd name="connsiteY4" fmla="*/ 0 h 996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5300" h="996305">
                <a:moveTo>
                  <a:pt x="0" y="0"/>
                </a:moveTo>
                <a:lnTo>
                  <a:pt x="9144000" y="0"/>
                </a:lnTo>
                <a:cubicBezTo>
                  <a:pt x="9144433" y="188808"/>
                  <a:pt x="9144867" y="377616"/>
                  <a:pt x="9145300" y="566424"/>
                </a:cubicBezTo>
                <a:lnTo>
                  <a:pt x="1" y="996305"/>
                </a:lnTo>
                <a:cubicBezTo>
                  <a:pt x="1" y="699066"/>
                  <a:pt x="0" y="297239"/>
                  <a:pt x="0" y="0"/>
                </a:cubicBezTo>
                <a:close/>
              </a:path>
            </a:pathLst>
          </a:custGeom>
          <a:solidFill>
            <a:srgbClr val="012158"/>
          </a:solidFill>
          <a:ln>
            <a:solidFill>
              <a:schemeClr val="tx2">
                <a:lumMod val="75000"/>
              </a:schemeClr>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1800"/>
          </a:p>
        </p:txBody>
      </p:sp>
      <p:pic>
        <p:nvPicPr>
          <p:cNvPr id="9" name="Picture 8" descr="UVA_Primary_white.eps"/>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52941" y="277922"/>
            <a:ext cx="1877883" cy="347190"/>
          </a:xfrm>
          <a:prstGeom prst="rect">
            <a:avLst/>
          </a:prstGeom>
        </p:spPr>
      </p:pic>
      <p:sp>
        <p:nvSpPr>
          <p:cNvPr id="10" name="Slide Number Placeholder 5"/>
          <p:cNvSpPr>
            <a:spLocks noGrp="1"/>
          </p:cNvSpPr>
          <p:nvPr>
            <p:ph type="sldNum" sz="quarter" idx="4"/>
          </p:nvPr>
        </p:nvSpPr>
        <p:spPr>
          <a:xfrm>
            <a:off x="394085" y="6460256"/>
            <a:ext cx="2844800" cy="365125"/>
          </a:xfrm>
          <a:prstGeom prst="rect">
            <a:avLst/>
          </a:prstGeom>
        </p:spPr>
        <p:txBody>
          <a:bodyPr vert="horz" lIns="91440" tIns="45720" rIns="91440" bIns="45720" rtlCol="0" anchor="ctr"/>
          <a:lstStyle>
            <a:lvl1pPr algn="l">
              <a:defRPr sz="1800" baseline="0">
                <a:solidFill>
                  <a:schemeClr val="bg1"/>
                </a:solidFill>
                <a:latin typeface="ITC Franklin Gothic Std Book Extra Compressed"/>
              </a:defRPr>
            </a:lvl1pPr>
          </a:lstStyle>
          <a:p>
            <a:fld id="{0F418C06-167A-E646-9EF6-18275B625F6B}" type="slidenum">
              <a:rPr lang="en-US" smtClean="0"/>
              <a:pPr/>
              <a:t>‹#›</a:t>
            </a:fld>
            <a:endParaRPr lang="en-US" dirty="0"/>
          </a:p>
        </p:txBody>
      </p:sp>
    </p:spTree>
    <p:extLst>
      <p:ext uri="{BB962C8B-B14F-4D97-AF65-F5344CB8AC3E}">
        <p14:creationId xmlns:p14="http://schemas.microsoft.com/office/powerpoint/2010/main" val="2640964675"/>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alphaModFix amt="10000"/>
            <a:lum/>
          </a:blip>
          <a:srcRect/>
          <a:stretch>
            <a:fillRect l="30000" t="30000"/>
          </a:stretch>
        </a:blipFill>
        <a:effectLst/>
      </p:bgPr>
    </p:bg>
    <p:spTree>
      <p:nvGrpSpPr>
        <p:cNvPr id="1" name=""/>
        <p:cNvGrpSpPr/>
        <p:nvPr/>
      </p:nvGrpSpPr>
      <p:grpSpPr>
        <a:xfrm>
          <a:off x="0" y="0"/>
          <a:ext cx="0" cy="0"/>
          <a:chOff x="0" y="0"/>
          <a:chExt cx="0" cy="0"/>
        </a:xfrm>
      </p:grpSpPr>
      <p:pic>
        <p:nvPicPr>
          <p:cNvPr id="7" name="Picture 6" descr="grounds.png"/>
          <p:cNvPicPr>
            <a:picLocks noChangeAspect="1"/>
          </p:cNvPicPr>
          <p:nvPr/>
        </p:nvPicPr>
        <p:blipFill rotWithShape="1">
          <a:blip r:embed="rId4">
            <a:extLst>
              <a:ext uri="{28A0092B-C50C-407E-A947-70E740481C1C}">
                <a14:useLocalDpi xmlns:a14="http://schemas.microsoft.com/office/drawing/2010/main" val="0"/>
              </a:ext>
            </a:extLst>
          </a:blip>
          <a:srcRect l="2060" r="15387" b="-16499"/>
          <a:stretch/>
        </p:blipFill>
        <p:spPr>
          <a:xfrm>
            <a:off x="-1" y="0"/>
            <a:ext cx="12207161" cy="7569200"/>
          </a:xfrm>
          <a:prstGeom prst="rect">
            <a:avLst/>
          </a:prstGeom>
        </p:spPr>
      </p:pic>
      <p:pic>
        <p:nvPicPr>
          <p:cNvPr id="8" name="Picture 7" descr="grounds.png"/>
          <p:cNvPicPr>
            <a:picLocks noChangeAspect="1"/>
          </p:cNvPicPr>
          <p:nvPr/>
        </p:nvPicPr>
        <p:blipFill rotWithShape="1">
          <a:blip r:embed="rId4">
            <a:extLst>
              <a:ext uri="{28A0092B-C50C-407E-A947-70E740481C1C}">
                <a14:useLocalDpi xmlns:a14="http://schemas.microsoft.com/office/drawing/2010/main" val="0"/>
              </a:ext>
            </a:extLst>
          </a:blip>
          <a:srcRect l="249" r="10121" b="-16499"/>
          <a:stretch/>
        </p:blipFill>
        <p:spPr>
          <a:xfrm>
            <a:off x="-19614" y="457200"/>
            <a:ext cx="12211615" cy="6974051"/>
          </a:xfrm>
          <a:prstGeom prst="rect">
            <a:avLst/>
          </a:prstGeom>
        </p:spPr>
      </p:pic>
      <p:sp>
        <p:nvSpPr>
          <p:cNvPr id="9" name="Rectangle 3"/>
          <p:cNvSpPr/>
          <p:nvPr/>
        </p:nvSpPr>
        <p:spPr>
          <a:xfrm>
            <a:off x="-19614" y="5978148"/>
            <a:ext cx="12226775" cy="936363"/>
          </a:xfrm>
          <a:custGeom>
            <a:avLst/>
            <a:gdLst>
              <a:gd name="connsiteX0" fmla="*/ 0 w 9144000"/>
              <a:gd name="connsiteY0" fmla="*/ 0 h 854363"/>
              <a:gd name="connsiteX1" fmla="*/ 9144000 w 9144000"/>
              <a:gd name="connsiteY1" fmla="*/ 0 h 854363"/>
              <a:gd name="connsiteX2" fmla="*/ 9144000 w 9144000"/>
              <a:gd name="connsiteY2" fmla="*/ 854363 h 854363"/>
              <a:gd name="connsiteX3" fmla="*/ 0 w 9144000"/>
              <a:gd name="connsiteY3" fmla="*/ 854363 h 854363"/>
              <a:gd name="connsiteX4" fmla="*/ 0 w 9144000"/>
              <a:gd name="connsiteY4" fmla="*/ 0 h 854363"/>
              <a:gd name="connsiteX0" fmla="*/ 0 w 9182100"/>
              <a:gd name="connsiteY0" fmla="*/ 0 h 854363"/>
              <a:gd name="connsiteX1" fmla="*/ 9182100 w 9182100"/>
              <a:gd name="connsiteY1" fmla="*/ 342900 h 854363"/>
              <a:gd name="connsiteX2" fmla="*/ 9144000 w 9182100"/>
              <a:gd name="connsiteY2" fmla="*/ 854363 h 854363"/>
              <a:gd name="connsiteX3" fmla="*/ 0 w 9182100"/>
              <a:gd name="connsiteY3" fmla="*/ 854363 h 854363"/>
              <a:gd name="connsiteX4" fmla="*/ 0 w 9182100"/>
              <a:gd name="connsiteY4" fmla="*/ 0 h 854363"/>
              <a:gd name="connsiteX0" fmla="*/ 0 w 9144000"/>
              <a:gd name="connsiteY0" fmla="*/ 0 h 854363"/>
              <a:gd name="connsiteX1" fmla="*/ 9104113 w 9144000"/>
              <a:gd name="connsiteY1" fmla="*/ 342900 h 854363"/>
              <a:gd name="connsiteX2" fmla="*/ 9144000 w 9144000"/>
              <a:gd name="connsiteY2" fmla="*/ 854363 h 854363"/>
              <a:gd name="connsiteX3" fmla="*/ 0 w 9144000"/>
              <a:gd name="connsiteY3" fmla="*/ 854363 h 854363"/>
              <a:gd name="connsiteX4" fmla="*/ 0 w 9144000"/>
              <a:gd name="connsiteY4" fmla="*/ 0 h 854363"/>
              <a:gd name="connsiteX0" fmla="*/ 0 w 9148677"/>
              <a:gd name="connsiteY0" fmla="*/ 0 h 854363"/>
              <a:gd name="connsiteX1" fmla="*/ 9148677 w 9148677"/>
              <a:gd name="connsiteY1" fmla="*/ 220361 h 854363"/>
              <a:gd name="connsiteX2" fmla="*/ 9144000 w 9148677"/>
              <a:gd name="connsiteY2" fmla="*/ 854363 h 854363"/>
              <a:gd name="connsiteX3" fmla="*/ 0 w 9148677"/>
              <a:gd name="connsiteY3" fmla="*/ 854363 h 854363"/>
              <a:gd name="connsiteX4" fmla="*/ 0 w 9148677"/>
              <a:gd name="connsiteY4" fmla="*/ 0 h 854363"/>
              <a:gd name="connsiteX0" fmla="*/ 0 w 9155141"/>
              <a:gd name="connsiteY0" fmla="*/ 0 h 887783"/>
              <a:gd name="connsiteX1" fmla="*/ 9148677 w 9155141"/>
              <a:gd name="connsiteY1" fmla="*/ 220361 h 887783"/>
              <a:gd name="connsiteX2" fmla="*/ 9155141 w 9155141"/>
              <a:gd name="connsiteY2" fmla="*/ 887783 h 887783"/>
              <a:gd name="connsiteX3" fmla="*/ 0 w 9155141"/>
              <a:gd name="connsiteY3" fmla="*/ 854363 h 887783"/>
              <a:gd name="connsiteX4" fmla="*/ 0 w 9155141"/>
              <a:gd name="connsiteY4" fmla="*/ 0 h 887783"/>
              <a:gd name="connsiteX0" fmla="*/ 0 w 9155141"/>
              <a:gd name="connsiteY0" fmla="*/ 0 h 887783"/>
              <a:gd name="connsiteX1" fmla="*/ 9148677 w 9155141"/>
              <a:gd name="connsiteY1" fmla="*/ 26126 h 887783"/>
              <a:gd name="connsiteX2" fmla="*/ 9155141 w 9155141"/>
              <a:gd name="connsiteY2" fmla="*/ 887783 h 887783"/>
              <a:gd name="connsiteX3" fmla="*/ 0 w 9155141"/>
              <a:gd name="connsiteY3" fmla="*/ 854363 h 887783"/>
              <a:gd name="connsiteX4" fmla="*/ 0 w 9155141"/>
              <a:gd name="connsiteY4" fmla="*/ 0 h 887783"/>
              <a:gd name="connsiteX0" fmla="*/ 29883 w 9155141"/>
              <a:gd name="connsiteY0" fmla="*/ 257757 h 861657"/>
              <a:gd name="connsiteX1" fmla="*/ 9148677 w 9155141"/>
              <a:gd name="connsiteY1" fmla="*/ 0 h 861657"/>
              <a:gd name="connsiteX2" fmla="*/ 9155141 w 9155141"/>
              <a:gd name="connsiteY2" fmla="*/ 861657 h 861657"/>
              <a:gd name="connsiteX3" fmla="*/ 0 w 9155141"/>
              <a:gd name="connsiteY3" fmla="*/ 828237 h 861657"/>
              <a:gd name="connsiteX4" fmla="*/ 29883 w 9155141"/>
              <a:gd name="connsiteY4" fmla="*/ 257757 h 861657"/>
              <a:gd name="connsiteX0" fmla="*/ 29883 w 9155141"/>
              <a:gd name="connsiteY0" fmla="*/ 332463 h 936363"/>
              <a:gd name="connsiteX1" fmla="*/ 9148677 w 9155141"/>
              <a:gd name="connsiteY1" fmla="*/ 0 h 936363"/>
              <a:gd name="connsiteX2" fmla="*/ 9155141 w 9155141"/>
              <a:gd name="connsiteY2" fmla="*/ 936363 h 936363"/>
              <a:gd name="connsiteX3" fmla="*/ 0 w 9155141"/>
              <a:gd name="connsiteY3" fmla="*/ 902943 h 936363"/>
              <a:gd name="connsiteX4" fmla="*/ 29883 w 9155141"/>
              <a:gd name="connsiteY4" fmla="*/ 332463 h 936363"/>
              <a:gd name="connsiteX0" fmla="*/ 0 w 9170081"/>
              <a:gd name="connsiteY0" fmla="*/ 272698 h 936363"/>
              <a:gd name="connsiteX1" fmla="*/ 9163617 w 9170081"/>
              <a:gd name="connsiteY1" fmla="*/ 0 h 936363"/>
              <a:gd name="connsiteX2" fmla="*/ 9170081 w 9170081"/>
              <a:gd name="connsiteY2" fmla="*/ 936363 h 936363"/>
              <a:gd name="connsiteX3" fmla="*/ 14940 w 9170081"/>
              <a:gd name="connsiteY3" fmla="*/ 902943 h 936363"/>
              <a:gd name="connsiteX4" fmla="*/ 0 w 9170081"/>
              <a:gd name="connsiteY4" fmla="*/ 272698 h 936363"/>
              <a:gd name="connsiteX0" fmla="*/ 0 w 9170081"/>
              <a:gd name="connsiteY0" fmla="*/ 374298 h 936363"/>
              <a:gd name="connsiteX1" fmla="*/ 9163617 w 9170081"/>
              <a:gd name="connsiteY1" fmla="*/ 0 h 936363"/>
              <a:gd name="connsiteX2" fmla="*/ 9170081 w 9170081"/>
              <a:gd name="connsiteY2" fmla="*/ 936363 h 936363"/>
              <a:gd name="connsiteX3" fmla="*/ 14940 w 9170081"/>
              <a:gd name="connsiteY3" fmla="*/ 902943 h 936363"/>
              <a:gd name="connsiteX4" fmla="*/ 0 w 9170081"/>
              <a:gd name="connsiteY4" fmla="*/ 374298 h 936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70081" h="936363">
                <a:moveTo>
                  <a:pt x="0" y="374298"/>
                </a:moveTo>
                <a:lnTo>
                  <a:pt x="9163617" y="0"/>
                </a:lnTo>
                <a:cubicBezTo>
                  <a:pt x="9165772" y="222474"/>
                  <a:pt x="9167926" y="713889"/>
                  <a:pt x="9170081" y="936363"/>
                </a:cubicBezTo>
                <a:lnTo>
                  <a:pt x="14940" y="902943"/>
                </a:lnTo>
                <a:lnTo>
                  <a:pt x="0" y="374298"/>
                </a:lnTo>
                <a:close/>
              </a:path>
            </a:pathLst>
          </a:custGeom>
          <a:solidFill>
            <a:srgbClr val="012158"/>
          </a:solidFill>
          <a:ln>
            <a:solidFill>
              <a:schemeClr val="tx2">
                <a:lumMod val="75000"/>
              </a:schemeClr>
            </a:solid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1800"/>
          </a:p>
        </p:txBody>
      </p:sp>
      <p:sp>
        <p:nvSpPr>
          <p:cNvPr id="10" name="Rectangle 6"/>
          <p:cNvSpPr/>
          <p:nvPr/>
        </p:nvSpPr>
        <p:spPr>
          <a:xfrm>
            <a:off x="-3507" y="1"/>
            <a:ext cx="12193733" cy="996305"/>
          </a:xfrm>
          <a:custGeom>
            <a:avLst/>
            <a:gdLst>
              <a:gd name="connsiteX0" fmla="*/ 0 w 9144000"/>
              <a:gd name="connsiteY0" fmla="*/ 0 h 727363"/>
              <a:gd name="connsiteX1" fmla="*/ 9144000 w 9144000"/>
              <a:gd name="connsiteY1" fmla="*/ 0 h 727363"/>
              <a:gd name="connsiteX2" fmla="*/ 9144000 w 9144000"/>
              <a:gd name="connsiteY2" fmla="*/ 727363 h 727363"/>
              <a:gd name="connsiteX3" fmla="*/ 0 w 9144000"/>
              <a:gd name="connsiteY3" fmla="*/ 727363 h 727363"/>
              <a:gd name="connsiteX4" fmla="*/ 0 w 9144000"/>
              <a:gd name="connsiteY4" fmla="*/ 0 h 727363"/>
              <a:gd name="connsiteX0" fmla="*/ 0 w 9155759"/>
              <a:gd name="connsiteY0" fmla="*/ 0 h 927253"/>
              <a:gd name="connsiteX1" fmla="*/ 9144000 w 9155759"/>
              <a:gd name="connsiteY1" fmla="*/ 0 h 927253"/>
              <a:gd name="connsiteX2" fmla="*/ 9155759 w 9155759"/>
              <a:gd name="connsiteY2" fmla="*/ 927253 h 927253"/>
              <a:gd name="connsiteX3" fmla="*/ 0 w 9155759"/>
              <a:gd name="connsiteY3" fmla="*/ 727363 h 927253"/>
              <a:gd name="connsiteX4" fmla="*/ 0 w 9155759"/>
              <a:gd name="connsiteY4" fmla="*/ 0 h 927253"/>
              <a:gd name="connsiteX0" fmla="*/ 0 w 9155759"/>
              <a:gd name="connsiteY0" fmla="*/ 0 h 936540"/>
              <a:gd name="connsiteX1" fmla="*/ 9144000 w 9155759"/>
              <a:gd name="connsiteY1" fmla="*/ 0 h 936540"/>
              <a:gd name="connsiteX2" fmla="*/ 9155759 w 9155759"/>
              <a:gd name="connsiteY2" fmla="*/ 927253 h 936540"/>
              <a:gd name="connsiteX3" fmla="*/ 29883 w 9155759"/>
              <a:gd name="connsiteY3" fmla="*/ 936540 h 936540"/>
              <a:gd name="connsiteX4" fmla="*/ 0 w 9155759"/>
              <a:gd name="connsiteY4" fmla="*/ 0 h 936540"/>
              <a:gd name="connsiteX0" fmla="*/ 0 w 9170700"/>
              <a:gd name="connsiteY0" fmla="*/ 0 h 936540"/>
              <a:gd name="connsiteX1" fmla="*/ 9144000 w 9170700"/>
              <a:gd name="connsiteY1" fmla="*/ 0 h 936540"/>
              <a:gd name="connsiteX2" fmla="*/ 9170700 w 9170700"/>
              <a:gd name="connsiteY2" fmla="*/ 747959 h 936540"/>
              <a:gd name="connsiteX3" fmla="*/ 29883 w 9170700"/>
              <a:gd name="connsiteY3" fmla="*/ 936540 h 936540"/>
              <a:gd name="connsiteX4" fmla="*/ 0 w 9170700"/>
              <a:gd name="connsiteY4" fmla="*/ 0 h 936540"/>
              <a:gd name="connsiteX0" fmla="*/ 44823 w 9215523"/>
              <a:gd name="connsiteY0" fmla="*/ 0 h 1041128"/>
              <a:gd name="connsiteX1" fmla="*/ 9188823 w 9215523"/>
              <a:gd name="connsiteY1" fmla="*/ 0 h 1041128"/>
              <a:gd name="connsiteX2" fmla="*/ 9215523 w 9215523"/>
              <a:gd name="connsiteY2" fmla="*/ 747959 h 1041128"/>
              <a:gd name="connsiteX3" fmla="*/ 0 w 9215523"/>
              <a:gd name="connsiteY3" fmla="*/ 1041128 h 1041128"/>
              <a:gd name="connsiteX4" fmla="*/ 44823 w 9215523"/>
              <a:gd name="connsiteY4" fmla="*/ 0 h 1041128"/>
              <a:gd name="connsiteX0" fmla="*/ 0 w 9170700"/>
              <a:gd name="connsiteY0" fmla="*/ 0 h 921599"/>
              <a:gd name="connsiteX1" fmla="*/ 9144000 w 9170700"/>
              <a:gd name="connsiteY1" fmla="*/ 0 h 921599"/>
              <a:gd name="connsiteX2" fmla="*/ 9170700 w 9170700"/>
              <a:gd name="connsiteY2" fmla="*/ 747959 h 921599"/>
              <a:gd name="connsiteX3" fmla="*/ 14942 w 9170700"/>
              <a:gd name="connsiteY3" fmla="*/ 921599 h 921599"/>
              <a:gd name="connsiteX4" fmla="*/ 0 w 9170700"/>
              <a:gd name="connsiteY4" fmla="*/ 0 h 921599"/>
              <a:gd name="connsiteX0" fmla="*/ 0 w 9170700"/>
              <a:gd name="connsiteY0" fmla="*/ 0 h 891717"/>
              <a:gd name="connsiteX1" fmla="*/ 9144000 w 9170700"/>
              <a:gd name="connsiteY1" fmla="*/ 0 h 891717"/>
              <a:gd name="connsiteX2" fmla="*/ 9170700 w 9170700"/>
              <a:gd name="connsiteY2" fmla="*/ 747959 h 891717"/>
              <a:gd name="connsiteX3" fmla="*/ 1 w 9170700"/>
              <a:gd name="connsiteY3" fmla="*/ 891717 h 891717"/>
              <a:gd name="connsiteX4" fmla="*/ 0 w 9170700"/>
              <a:gd name="connsiteY4" fmla="*/ 0 h 891717"/>
              <a:gd name="connsiteX0" fmla="*/ 0 w 9170700"/>
              <a:gd name="connsiteY0" fmla="*/ 0 h 891717"/>
              <a:gd name="connsiteX1" fmla="*/ 9144000 w 9170700"/>
              <a:gd name="connsiteY1" fmla="*/ 0 h 891717"/>
              <a:gd name="connsiteX2" fmla="*/ 9170700 w 9170700"/>
              <a:gd name="connsiteY2" fmla="*/ 628429 h 891717"/>
              <a:gd name="connsiteX3" fmla="*/ 1 w 9170700"/>
              <a:gd name="connsiteY3" fmla="*/ 891717 h 891717"/>
              <a:gd name="connsiteX4" fmla="*/ 0 w 9170700"/>
              <a:gd name="connsiteY4" fmla="*/ 0 h 891717"/>
              <a:gd name="connsiteX0" fmla="*/ 0 w 9170700"/>
              <a:gd name="connsiteY0" fmla="*/ 0 h 996305"/>
              <a:gd name="connsiteX1" fmla="*/ 9144000 w 9170700"/>
              <a:gd name="connsiteY1" fmla="*/ 0 h 996305"/>
              <a:gd name="connsiteX2" fmla="*/ 9170700 w 9170700"/>
              <a:gd name="connsiteY2" fmla="*/ 628429 h 996305"/>
              <a:gd name="connsiteX3" fmla="*/ 1 w 9170700"/>
              <a:gd name="connsiteY3" fmla="*/ 996305 h 996305"/>
              <a:gd name="connsiteX4" fmla="*/ 0 w 9170700"/>
              <a:gd name="connsiteY4" fmla="*/ 0 h 996305"/>
              <a:gd name="connsiteX0" fmla="*/ 0 w 9170700"/>
              <a:gd name="connsiteY0" fmla="*/ 0 h 996305"/>
              <a:gd name="connsiteX1" fmla="*/ 9144000 w 9170700"/>
              <a:gd name="connsiteY1" fmla="*/ 0 h 996305"/>
              <a:gd name="connsiteX2" fmla="*/ 9170700 w 9170700"/>
              <a:gd name="connsiteY2" fmla="*/ 553724 h 996305"/>
              <a:gd name="connsiteX3" fmla="*/ 1 w 9170700"/>
              <a:gd name="connsiteY3" fmla="*/ 996305 h 996305"/>
              <a:gd name="connsiteX4" fmla="*/ 0 w 9170700"/>
              <a:gd name="connsiteY4" fmla="*/ 0 h 996305"/>
              <a:gd name="connsiteX0" fmla="*/ 0 w 9144000"/>
              <a:gd name="connsiteY0" fmla="*/ 0 h 996305"/>
              <a:gd name="connsiteX1" fmla="*/ 9144000 w 9144000"/>
              <a:gd name="connsiteY1" fmla="*/ 0 h 996305"/>
              <a:gd name="connsiteX2" fmla="*/ 9132600 w 9144000"/>
              <a:gd name="connsiteY2" fmla="*/ 566424 h 996305"/>
              <a:gd name="connsiteX3" fmla="*/ 1 w 9144000"/>
              <a:gd name="connsiteY3" fmla="*/ 996305 h 996305"/>
              <a:gd name="connsiteX4" fmla="*/ 0 w 9144000"/>
              <a:gd name="connsiteY4" fmla="*/ 0 h 996305"/>
              <a:gd name="connsiteX0" fmla="*/ 0 w 9145300"/>
              <a:gd name="connsiteY0" fmla="*/ 0 h 996305"/>
              <a:gd name="connsiteX1" fmla="*/ 9144000 w 9145300"/>
              <a:gd name="connsiteY1" fmla="*/ 0 h 996305"/>
              <a:gd name="connsiteX2" fmla="*/ 9145300 w 9145300"/>
              <a:gd name="connsiteY2" fmla="*/ 566424 h 996305"/>
              <a:gd name="connsiteX3" fmla="*/ 1 w 9145300"/>
              <a:gd name="connsiteY3" fmla="*/ 996305 h 996305"/>
              <a:gd name="connsiteX4" fmla="*/ 0 w 9145300"/>
              <a:gd name="connsiteY4" fmla="*/ 0 h 996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5300" h="996305">
                <a:moveTo>
                  <a:pt x="0" y="0"/>
                </a:moveTo>
                <a:lnTo>
                  <a:pt x="9144000" y="0"/>
                </a:lnTo>
                <a:cubicBezTo>
                  <a:pt x="9144433" y="188808"/>
                  <a:pt x="9144867" y="377616"/>
                  <a:pt x="9145300" y="566424"/>
                </a:cubicBezTo>
                <a:lnTo>
                  <a:pt x="1" y="996305"/>
                </a:lnTo>
                <a:cubicBezTo>
                  <a:pt x="1" y="699066"/>
                  <a:pt x="0" y="297239"/>
                  <a:pt x="0" y="0"/>
                </a:cubicBezTo>
                <a:close/>
              </a:path>
            </a:pathLst>
          </a:custGeom>
          <a:solidFill>
            <a:srgbClr val="012158"/>
          </a:solidFill>
          <a:ln>
            <a:solidFill>
              <a:schemeClr val="tx2">
                <a:lumMod val="75000"/>
              </a:schemeClr>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1800"/>
          </a:p>
        </p:txBody>
      </p:sp>
      <p:pic>
        <p:nvPicPr>
          <p:cNvPr id="11" name="Picture 10" descr="UVA_Primary_white.eps"/>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6367" y="277922"/>
            <a:ext cx="1877883" cy="347190"/>
          </a:xfrm>
          <a:prstGeom prst="rect">
            <a:avLst/>
          </a:prstGeom>
        </p:spPr>
      </p:pic>
    </p:spTree>
    <p:extLst>
      <p:ext uri="{BB962C8B-B14F-4D97-AF65-F5344CB8AC3E}">
        <p14:creationId xmlns:p14="http://schemas.microsoft.com/office/powerpoint/2010/main" val="1351862421"/>
      </p:ext>
    </p:extLst>
  </p:cSld>
  <p:clrMap bg1="lt1" tx1="dk1" bg2="lt2" tx2="dk2" accent1="accent1" accent2="accent2" accent3="accent3" accent4="accent4" accent5="accent5" accent6="accent6" hlink="hlink" folHlink="folHlink"/>
  <p:sldLayoutIdLst>
    <p:sldLayoutId id="2147483689" r:id="rId1"/>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alphaModFix amt="10000"/>
            <a:lum/>
          </a:blip>
          <a:srcRect/>
          <a:stretch>
            <a:fillRect l="30000" t="30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83834397"/>
      </p:ext>
    </p:extLst>
  </p:cSld>
  <p:clrMap bg1="lt1" tx1="dk1" bg2="lt2" tx2="dk2" accent1="accent1" accent2="accent2" accent3="accent3" accent4="accent4" accent5="accent5" accent6="accent6" hlink="hlink" folHlink="folHlink"/>
  <p:sldLayoutIdLst>
    <p:sldLayoutId id="2147483691" r:id="rId1"/>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8.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xml"/><Relationship Id="rId1" Type="http://schemas.openxmlformats.org/officeDocument/2006/relationships/slideLayout" Target="../slideLayouts/slideLayout8.xml"/><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emf"/><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2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8.xml"/><Relationship Id="rId1" Type="http://schemas.openxmlformats.org/officeDocument/2006/relationships/slideLayout" Target="../slideLayouts/slideLayout8.xml"/><Relationship Id="rId4" Type="http://schemas.openxmlformats.org/officeDocument/2006/relationships/image" Target="../media/image4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notesSlide" Target="../notesSlides/notesSlide9.xml"/><Relationship Id="rId1" Type="http://schemas.openxmlformats.org/officeDocument/2006/relationships/slideLayout" Target="../slideLayouts/slideLayout8.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hidden="1"/>
          <p:cNvSpPr>
            <a:spLocks noGrp="1"/>
          </p:cNvSpPr>
          <p:nvPr>
            <p:ph idx="1"/>
          </p:nvPr>
        </p:nvSpPr>
        <p:spPr/>
        <p:txBody>
          <a:bodyPr/>
          <a:lstStyle/>
          <a:p>
            <a:pPr marL="0" indent="0">
              <a:buNone/>
            </a:pPr>
            <a:endParaRPr lang="en-US" dirty="0" smtClean="0"/>
          </a:p>
        </p:txBody>
      </p:sp>
      <p:sp>
        <p:nvSpPr>
          <p:cNvPr id="6" name="TextBox 5"/>
          <p:cNvSpPr txBox="1"/>
          <p:nvPr/>
        </p:nvSpPr>
        <p:spPr>
          <a:xfrm>
            <a:off x="3875620" y="1179719"/>
            <a:ext cx="4440767" cy="707886"/>
          </a:xfrm>
          <a:prstGeom prst="rect">
            <a:avLst/>
          </a:prstGeom>
          <a:noFill/>
        </p:spPr>
        <p:txBody>
          <a:bodyPr wrap="none" rtlCol="0">
            <a:spAutoFit/>
          </a:bodyPr>
          <a:lstStyle/>
          <a:p>
            <a:pPr algn="ctr"/>
            <a:r>
              <a:rPr lang="en-US" sz="4000" dirty="0" smtClean="0">
                <a:solidFill>
                  <a:schemeClr val="bg1"/>
                </a:solidFill>
              </a:rPr>
              <a:t>Data Transformation</a:t>
            </a:r>
            <a:endParaRPr lang="en-US" dirty="0"/>
          </a:p>
        </p:txBody>
      </p:sp>
      <p:sp>
        <p:nvSpPr>
          <p:cNvPr id="7" name="TextBox 6"/>
          <p:cNvSpPr txBox="1"/>
          <p:nvPr/>
        </p:nvSpPr>
        <p:spPr>
          <a:xfrm>
            <a:off x="5662228" y="4140857"/>
            <a:ext cx="867545" cy="461665"/>
          </a:xfrm>
          <a:prstGeom prst="rect">
            <a:avLst/>
          </a:prstGeom>
          <a:noFill/>
        </p:spPr>
        <p:txBody>
          <a:bodyPr wrap="none" rtlCol="0">
            <a:spAutoFit/>
          </a:bodyPr>
          <a:lstStyle/>
          <a:p>
            <a:r>
              <a:rPr lang="en-US" sz="2400" dirty="0" smtClean="0">
                <a:solidFill>
                  <a:schemeClr val="bg1"/>
                </a:solidFill>
              </a:rPr>
              <a:t>DSPG</a:t>
            </a:r>
            <a:endParaRPr lang="en-US" sz="2400" dirty="0">
              <a:solidFill>
                <a:schemeClr val="bg1"/>
              </a:solidFill>
            </a:endParaRPr>
          </a:p>
        </p:txBody>
      </p:sp>
    </p:spTree>
    <p:extLst>
      <p:ext uri="{BB962C8B-B14F-4D97-AF65-F5344CB8AC3E}">
        <p14:creationId xmlns:p14="http://schemas.microsoft.com/office/powerpoint/2010/main" val="157505959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0" y="94949"/>
            <a:ext cx="12192000" cy="457200"/>
          </a:xfrm>
        </p:spPr>
        <p:txBody>
          <a:bodyPr/>
          <a:lstStyle/>
          <a:p>
            <a:r>
              <a:rPr lang="en-US" dirty="0" smtClean="0">
                <a:latin typeface="+mn-lt"/>
                <a:cs typeface="Courier New" panose="02070309020205020404" pitchFamily="49" charset="0"/>
              </a:rPr>
              <a:t>Extract Cases with </a:t>
            </a:r>
            <a:r>
              <a:rPr lang="en-US" dirty="0" smtClean="0">
                <a:latin typeface="Courier New" panose="02070309020205020404" pitchFamily="49" charset="0"/>
                <a:cs typeface="Courier New" panose="02070309020205020404" pitchFamily="49" charset="0"/>
              </a:rPr>
              <a:t>filter() </a:t>
            </a:r>
            <a:endParaRPr lang="en-US" dirty="0">
              <a:latin typeface="Courier New" panose="02070309020205020404" pitchFamily="49" charset="0"/>
              <a:cs typeface="Courier New" panose="02070309020205020404" pitchFamily="49" charset="0"/>
            </a:endParaRPr>
          </a:p>
        </p:txBody>
      </p:sp>
      <p:sp>
        <p:nvSpPr>
          <p:cNvPr id="5" name="Text Placeholder 4"/>
          <p:cNvSpPr>
            <a:spLocks noGrp="1"/>
          </p:cNvSpPr>
          <p:nvPr>
            <p:ph type="body" sz="quarter" idx="11"/>
          </p:nvPr>
        </p:nvSpPr>
        <p:spPr>
          <a:xfrm>
            <a:off x="1606660" y="683091"/>
            <a:ext cx="8978680" cy="5243575"/>
          </a:xfrm>
        </p:spPr>
        <p:txBody>
          <a:bodyPr/>
          <a:lstStyle/>
          <a:p>
            <a:pPr>
              <a:spcAft>
                <a:spcPts val="600"/>
              </a:spcAft>
            </a:pPr>
            <a:r>
              <a:rPr lang="en-US" dirty="0" smtClean="0"/>
              <a:t>Filters rows based on logical criteria of the columns (i.e., variables)</a:t>
            </a:r>
          </a:p>
          <a:p>
            <a:pPr lvl="1">
              <a:spcAft>
                <a:spcPts val="600"/>
              </a:spcAft>
            </a:pPr>
            <a:endParaRPr lang="en-US" sz="1800" dirty="0" smtClean="0"/>
          </a:p>
          <a:p>
            <a:pPr lvl="1">
              <a:spcAft>
                <a:spcPts val="600"/>
              </a:spcAft>
            </a:pPr>
            <a:endParaRPr lang="en-US" dirty="0" smtClean="0"/>
          </a:p>
          <a:p>
            <a:pPr>
              <a:spcAft>
                <a:spcPts val="600"/>
              </a:spcAft>
            </a:pPr>
            <a:endParaRPr lang="en-US" sz="1800" dirty="0">
              <a:latin typeface="Courier New" panose="02070309020205020404" pitchFamily="49" charset="0"/>
            </a:endParaRPr>
          </a:p>
          <a:p>
            <a:pPr>
              <a:spcAft>
                <a:spcPts val="600"/>
              </a:spcAft>
            </a:pPr>
            <a:endParaRPr lang="en-US" dirty="0">
              <a:latin typeface="Courier New" panose="02070309020205020404" pitchFamily="49" charset="0"/>
            </a:endParaRPr>
          </a:p>
          <a:p>
            <a:pPr>
              <a:spcAft>
                <a:spcPts val="600"/>
              </a:spcAft>
            </a:pPr>
            <a:endParaRPr lang="en-US" sz="2000" dirty="0"/>
          </a:p>
        </p:txBody>
      </p:sp>
      <p:pic>
        <p:nvPicPr>
          <p:cNvPr id="3" name="Picture 2"/>
          <p:cNvPicPr>
            <a:picLocks noChangeAspect="1"/>
          </p:cNvPicPr>
          <p:nvPr/>
        </p:nvPicPr>
        <p:blipFill rotWithShape="1">
          <a:blip r:embed="rId2"/>
          <a:srcRect b="7368"/>
          <a:stretch/>
        </p:blipFill>
        <p:spPr>
          <a:xfrm>
            <a:off x="2128728" y="1245990"/>
            <a:ext cx="7934545" cy="1961444"/>
          </a:xfrm>
          <a:prstGeom prst="rect">
            <a:avLst/>
          </a:prstGeom>
        </p:spPr>
      </p:pic>
      <p:pic>
        <p:nvPicPr>
          <p:cNvPr id="6" name="Picture 5"/>
          <p:cNvPicPr>
            <a:picLocks noChangeAspect="1"/>
          </p:cNvPicPr>
          <p:nvPr/>
        </p:nvPicPr>
        <p:blipFill>
          <a:blip r:embed="rId3"/>
          <a:stretch>
            <a:fillRect/>
          </a:stretch>
        </p:blipFill>
        <p:spPr>
          <a:xfrm>
            <a:off x="1825185" y="3483279"/>
            <a:ext cx="3864256" cy="1704356"/>
          </a:xfrm>
          <a:prstGeom prst="rect">
            <a:avLst/>
          </a:prstGeom>
        </p:spPr>
      </p:pic>
      <p:pic>
        <p:nvPicPr>
          <p:cNvPr id="7" name="Picture 6"/>
          <p:cNvPicPr>
            <a:picLocks noChangeAspect="1"/>
          </p:cNvPicPr>
          <p:nvPr/>
        </p:nvPicPr>
        <p:blipFill rotWithShape="1">
          <a:blip r:embed="rId4"/>
          <a:srcRect b="5333"/>
          <a:stretch/>
        </p:blipFill>
        <p:spPr>
          <a:xfrm>
            <a:off x="6279674" y="3483279"/>
            <a:ext cx="4087141" cy="1725637"/>
          </a:xfrm>
          <a:prstGeom prst="rect">
            <a:avLst/>
          </a:prstGeom>
        </p:spPr>
      </p:pic>
    </p:spTree>
    <p:extLst>
      <p:ext uri="{BB962C8B-B14F-4D97-AF65-F5344CB8AC3E}">
        <p14:creationId xmlns:p14="http://schemas.microsoft.com/office/powerpoint/2010/main" val="387609652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1"/>
          <p:cNvSpPr txBox="1">
            <a:spLocks/>
          </p:cNvSpPr>
          <p:nvPr/>
        </p:nvSpPr>
        <p:spPr>
          <a:xfrm>
            <a:off x="0" y="94949"/>
            <a:ext cx="12192000" cy="457200"/>
          </a:xfrm>
          <a:prstGeom prst="rect">
            <a:avLst/>
          </a:prstGeom>
        </p:spPr>
        <p:txBody>
          <a:bodyPr vert="horz"/>
          <a:lstStyle>
            <a:lvl1pPr marL="0" indent="0" algn="ctr" defTabSz="457200" rtl="0" eaLnBrk="1" latinLnBrk="0" hangingPunct="1">
              <a:spcBef>
                <a:spcPct val="20000"/>
              </a:spcBef>
              <a:buFontTx/>
              <a:buNone/>
              <a:defRPr sz="3200" kern="1200" baseline="0">
                <a:solidFill>
                  <a:schemeClr val="tx2">
                    <a:lumMod val="75000"/>
                  </a:schemeClr>
                </a:solidFill>
                <a:latin typeface="ITC Franklin Gothic Std Demi Compressed"/>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latin typeface="+mn-lt"/>
                <a:cs typeface="Courier New" panose="02070309020205020404" pitchFamily="49" charset="0"/>
              </a:rPr>
              <a:t>Extract Cases with </a:t>
            </a:r>
            <a:r>
              <a:rPr lang="en-US" dirty="0" smtClean="0">
                <a:latin typeface="Courier New" panose="02070309020205020404" pitchFamily="49" charset="0"/>
                <a:cs typeface="Courier New" panose="02070309020205020404" pitchFamily="49" charset="0"/>
              </a:rPr>
              <a:t>distinct()</a:t>
            </a:r>
            <a:endParaRPr lang="en-US" dirty="0">
              <a:latin typeface="Courier New" panose="02070309020205020404" pitchFamily="49" charset="0"/>
              <a:cs typeface="Courier New" panose="02070309020205020404" pitchFamily="49" charset="0"/>
            </a:endParaRPr>
          </a:p>
        </p:txBody>
      </p:sp>
      <p:sp>
        <p:nvSpPr>
          <p:cNvPr id="10" name="Text Placeholder 4"/>
          <p:cNvSpPr>
            <a:spLocks noGrp="1"/>
          </p:cNvSpPr>
          <p:nvPr>
            <p:ph type="body" sz="quarter" idx="11"/>
          </p:nvPr>
        </p:nvSpPr>
        <p:spPr>
          <a:xfrm>
            <a:off x="1606660" y="683091"/>
            <a:ext cx="8978680" cy="5272604"/>
          </a:xfrm>
        </p:spPr>
        <p:txBody>
          <a:bodyPr/>
          <a:lstStyle/>
          <a:p>
            <a:pPr>
              <a:spcAft>
                <a:spcPts val="600"/>
              </a:spcAft>
            </a:pPr>
            <a:r>
              <a:rPr lang="en-US" dirty="0" smtClean="0"/>
              <a:t>Removes rows with duplicate values. </a:t>
            </a:r>
          </a:p>
          <a:p>
            <a:pPr lvl="1">
              <a:spcAft>
                <a:spcPts val="600"/>
              </a:spcAft>
            </a:pPr>
            <a:endParaRPr lang="en-US" sz="1800" dirty="0" smtClean="0"/>
          </a:p>
          <a:p>
            <a:pPr lvl="1">
              <a:spcAft>
                <a:spcPts val="600"/>
              </a:spcAft>
            </a:pPr>
            <a:endParaRPr lang="en-US" dirty="0" smtClean="0"/>
          </a:p>
          <a:p>
            <a:pPr>
              <a:spcAft>
                <a:spcPts val="600"/>
              </a:spcAft>
            </a:pPr>
            <a:endParaRPr lang="en-US" sz="1800" dirty="0">
              <a:latin typeface="Courier New" panose="02070309020205020404" pitchFamily="49" charset="0"/>
            </a:endParaRPr>
          </a:p>
          <a:p>
            <a:pPr>
              <a:spcAft>
                <a:spcPts val="600"/>
              </a:spcAft>
            </a:pPr>
            <a:endParaRPr lang="en-US" dirty="0">
              <a:latin typeface="Courier New" panose="02070309020205020404" pitchFamily="49" charset="0"/>
            </a:endParaRPr>
          </a:p>
          <a:p>
            <a:pPr>
              <a:spcAft>
                <a:spcPts val="600"/>
              </a:spcAft>
            </a:pPr>
            <a:endParaRPr lang="en-US" sz="2000" dirty="0"/>
          </a:p>
        </p:txBody>
      </p:sp>
      <p:pic>
        <p:nvPicPr>
          <p:cNvPr id="2" name="Picture 1"/>
          <p:cNvPicPr>
            <a:picLocks noChangeAspect="1"/>
          </p:cNvPicPr>
          <p:nvPr/>
        </p:nvPicPr>
        <p:blipFill rotWithShape="1">
          <a:blip r:embed="rId3"/>
          <a:srcRect t="1" b="1556"/>
          <a:stretch/>
        </p:blipFill>
        <p:spPr>
          <a:xfrm>
            <a:off x="1726480" y="1175099"/>
            <a:ext cx="8739041" cy="2956115"/>
          </a:xfrm>
          <a:prstGeom prst="rect">
            <a:avLst/>
          </a:prstGeom>
        </p:spPr>
      </p:pic>
      <p:pic>
        <p:nvPicPr>
          <p:cNvPr id="3" name="Picture 2"/>
          <p:cNvPicPr>
            <a:picLocks noChangeAspect="1"/>
          </p:cNvPicPr>
          <p:nvPr/>
        </p:nvPicPr>
        <p:blipFill>
          <a:blip r:embed="rId4"/>
          <a:stretch>
            <a:fillRect/>
          </a:stretch>
        </p:blipFill>
        <p:spPr>
          <a:xfrm>
            <a:off x="1726480" y="4304987"/>
            <a:ext cx="2206942" cy="1594269"/>
          </a:xfrm>
          <a:prstGeom prst="rect">
            <a:avLst/>
          </a:prstGeom>
        </p:spPr>
      </p:pic>
    </p:spTree>
    <p:extLst>
      <p:ext uri="{BB962C8B-B14F-4D97-AF65-F5344CB8AC3E}">
        <p14:creationId xmlns:p14="http://schemas.microsoft.com/office/powerpoint/2010/main" val="3571418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1"/>
          <p:cNvSpPr txBox="1">
            <a:spLocks/>
          </p:cNvSpPr>
          <p:nvPr/>
        </p:nvSpPr>
        <p:spPr>
          <a:xfrm>
            <a:off x="0" y="94949"/>
            <a:ext cx="12192000" cy="457200"/>
          </a:xfrm>
          <a:prstGeom prst="rect">
            <a:avLst/>
          </a:prstGeom>
        </p:spPr>
        <p:txBody>
          <a:bodyPr vert="horz"/>
          <a:lstStyle>
            <a:lvl1pPr marL="0" indent="0" algn="ctr" defTabSz="457200" rtl="0" eaLnBrk="1" latinLnBrk="0" hangingPunct="1">
              <a:spcBef>
                <a:spcPct val="20000"/>
              </a:spcBef>
              <a:buFontTx/>
              <a:buNone/>
              <a:defRPr sz="3200" kern="1200" baseline="0">
                <a:solidFill>
                  <a:schemeClr val="tx2">
                    <a:lumMod val="75000"/>
                  </a:schemeClr>
                </a:solidFill>
                <a:latin typeface="ITC Franklin Gothic Std Demi Compressed"/>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latin typeface="+mn-lt"/>
                <a:cs typeface="Courier New" panose="02070309020205020404" pitchFamily="49" charset="0"/>
              </a:rPr>
              <a:t>Extract Cases with </a:t>
            </a:r>
            <a:r>
              <a:rPr lang="en-US" dirty="0" smtClean="0">
                <a:latin typeface="Courier New" panose="02070309020205020404" pitchFamily="49" charset="0"/>
                <a:cs typeface="Courier New" panose="02070309020205020404" pitchFamily="49" charset="0"/>
              </a:rPr>
              <a:t>slice()</a:t>
            </a:r>
            <a:endParaRPr lang="en-US" dirty="0">
              <a:latin typeface="Courier New" panose="02070309020205020404" pitchFamily="49" charset="0"/>
              <a:cs typeface="Courier New" panose="02070309020205020404" pitchFamily="49" charset="0"/>
            </a:endParaRPr>
          </a:p>
        </p:txBody>
      </p:sp>
      <p:sp>
        <p:nvSpPr>
          <p:cNvPr id="9" name="Text Placeholder 4"/>
          <p:cNvSpPr>
            <a:spLocks noGrp="1"/>
          </p:cNvSpPr>
          <p:nvPr>
            <p:ph type="body" sz="quarter" idx="11"/>
          </p:nvPr>
        </p:nvSpPr>
        <p:spPr>
          <a:xfrm>
            <a:off x="1606660" y="683091"/>
            <a:ext cx="8978680" cy="5272604"/>
          </a:xfrm>
        </p:spPr>
        <p:txBody>
          <a:bodyPr/>
          <a:lstStyle/>
          <a:p>
            <a:pPr>
              <a:spcAft>
                <a:spcPts val="600"/>
              </a:spcAft>
            </a:pPr>
            <a:r>
              <a:rPr lang="en-US" dirty="0" smtClean="0"/>
              <a:t>Selects rows based on their position. </a:t>
            </a:r>
          </a:p>
          <a:p>
            <a:pPr lvl="1">
              <a:spcAft>
                <a:spcPts val="600"/>
              </a:spcAft>
            </a:pPr>
            <a:endParaRPr lang="en-US" sz="1800" dirty="0" smtClean="0"/>
          </a:p>
          <a:p>
            <a:pPr lvl="1">
              <a:spcAft>
                <a:spcPts val="600"/>
              </a:spcAft>
            </a:pPr>
            <a:endParaRPr lang="en-US" dirty="0" smtClean="0"/>
          </a:p>
          <a:p>
            <a:pPr>
              <a:spcAft>
                <a:spcPts val="600"/>
              </a:spcAft>
            </a:pPr>
            <a:endParaRPr lang="en-US" sz="1800" dirty="0">
              <a:latin typeface="Courier New" panose="02070309020205020404" pitchFamily="49" charset="0"/>
            </a:endParaRPr>
          </a:p>
          <a:p>
            <a:pPr>
              <a:spcAft>
                <a:spcPts val="600"/>
              </a:spcAft>
            </a:pPr>
            <a:endParaRPr lang="en-US" dirty="0">
              <a:latin typeface="Courier New" panose="02070309020205020404" pitchFamily="49" charset="0"/>
            </a:endParaRPr>
          </a:p>
          <a:p>
            <a:pPr>
              <a:spcAft>
                <a:spcPts val="600"/>
              </a:spcAft>
            </a:pPr>
            <a:endParaRPr lang="en-US" sz="2000" dirty="0"/>
          </a:p>
        </p:txBody>
      </p:sp>
      <p:pic>
        <p:nvPicPr>
          <p:cNvPr id="2" name="Picture 1"/>
          <p:cNvPicPr>
            <a:picLocks noChangeAspect="1"/>
          </p:cNvPicPr>
          <p:nvPr/>
        </p:nvPicPr>
        <p:blipFill rotWithShape="1">
          <a:blip r:embed="rId2"/>
          <a:srcRect b="2412"/>
          <a:stretch/>
        </p:blipFill>
        <p:spPr>
          <a:xfrm>
            <a:off x="229698" y="1166339"/>
            <a:ext cx="8028037" cy="2027028"/>
          </a:xfrm>
          <a:prstGeom prst="rect">
            <a:avLst/>
          </a:prstGeom>
        </p:spPr>
      </p:pic>
      <p:pic>
        <p:nvPicPr>
          <p:cNvPr id="3" name="Picture 2"/>
          <p:cNvPicPr>
            <a:picLocks noChangeAspect="1"/>
          </p:cNvPicPr>
          <p:nvPr/>
        </p:nvPicPr>
        <p:blipFill rotWithShape="1">
          <a:blip r:embed="rId3"/>
          <a:srcRect b="4267"/>
          <a:stretch/>
        </p:blipFill>
        <p:spPr>
          <a:xfrm>
            <a:off x="229698" y="3464758"/>
            <a:ext cx="7953375" cy="1607398"/>
          </a:xfrm>
          <a:prstGeom prst="rect">
            <a:avLst/>
          </a:prstGeom>
        </p:spPr>
      </p:pic>
      <p:sp>
        <p:nvSpPr>
          <p:cNvPr id="5" name="Rectangle 1"/>
          <p:cNvSpPr>
            <a:spLocks noChangeArrowheads="1"/>
          </p:cNvSpPr>
          <p:nvPr/>
        </p:nvSpPr>
        <p:spPr bwMode="auto">
          <a:xfrm>
            <a:off x="8496886" y="1841299"/>
            <a:ext cx="3357489" cy="33855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R="0" lvl="0" algn="l" defTabSz="914400" rtl="0" eaLnBrk="0" fontAlgn="base" latinLnBrk="0" hangingPunct="0">
              <a:lnSpc>
                <a:spcPct val="100000"/>
              </a:lnSpc>
              <a:spcBef>
                <a:spcPct val="0"/>
              </a:spcBef>
              <a:spcAft>
                <a:spcPct val="0"/>
              </a:spcAft>
              <a:buClrTx/>
              <a:buSzTx/>
              <a:tabLst/>
            </a:pPr>
            <a:r>
              <a:rPr lang="en-US" altLang="en-US" sz="1100" dirty="0" smtClean="0">
                <a:solidFill>
                  <a:srgbClr val="0000FF"/>
                </a:solidFill>
                <a:latin typeface="Consolas" panose="020B0609020204030204" pitchFamily="49" charset="0"/>
              </a:rPr>
              <a:t>&gt; </a:t>
            </a:r>
            <a:r>
              <a:rPr kumimoji="0" lang="en-US" altLang="en-US" sz="1100" b="0" i="0" u="none" strike="noStrike" cap="none" normalizeH="0" baseline="0" dirty="0" smtClean="0">
                <a:ln>
                  <a:noFill/>
                </a:ln>
                <a:solidFill>
                  <a:srgbClr val="0000FF"/>
                </a:solidFill>
                <a:effectLst/>
                <a:latin typeface="Consolas" panose="020B0609020204030204" pitchFamily="49" charset="0"/>
              </a:rPr>
              <a:t>data1 %&gt;%  </a:t>
            </a:r>
          </a:p>
          <a:p>
            <a:pPr marR="0" lvl="0" algn="l" defTabSz="914400" rtl="0" eaLnBrk="0" fontAlgn="base" latinLnBrk="0" hangingPunct="0">
              <a:lnSpc>
                <a:spcPct val="100000"/>
              </a:lnSpc>
              <a:spcBef>
                <a:spcPct val="0"/>
              </a:spcBef>
              <a:spcAft>
                <a:spcPct val="0"/>
              </a:spcAft>
              <a:buClrTx/>
              <a:buSzTx/>
              <a:tabLst/>
            </a:pPr>
            <a:r>
              <a:rPr lang="en-US" altLang="en-US" sz="1100" dirty="0">
                <a:solidFill>
                  <a:srgbClr val="0000FF"/>
                </a:solidFill>
                <a:latin typeface="Consolas" panose="020B0609020204030204" pitchFamily="49" charset="0"/>
              </a:rPr>
              <a:t> </a:t>
            </a:r>
            <a:r>
              <a:rPr lang="en-US" altLang="en-US" sz="1100" dirty="0" smtClean="0">
                <a:solidFill>
                  <a:srgbClr val="0000FF"/>
                </a:solidFill>
                <a:latin typeface="Consolas" panose="020B0609020204030204" pitchFamily="49" charset="0"/>
              </a:rPr>
              <a:t> + </a:t>
            </a:r>
            <a:r>
              <a:rPr kumimoji="0" lang="en-US" altLang="en-US" sz="1100" b="0" i="0" u="none" strike="noStrike" cap="none" normalizeH="0" baseline="0" dirty="0" smtClean="0">
                <a:ln>
                  <a:noFill/>
                </a:ln>
                <a:solidFill>
                  <a:srgbClr val="0000FF"/>
                </a:solidFill>
                <a:effectLst/>
                <a:latin typeface="Consolas" panose="020B0609020204030204" pitchFamily="49" charset="0"/>
              </a:rPr>
              <a:t>filter(between(</a:t>
            </a:r>
            <a:r>
              <a:rPr kumimoji="0" lang="en-US" altLang="en-US" sz="1100" b="0" i="0" u="none" strike="noStrike" cap="none" normalizeH="0" baseline="0" dirty="0" err="1" smtClean="0">
                <a:ln>
                  <a:noFill/>
                </a:ln>
                <a:solidFill>
                  <a:srgbClr val="0000FF"/>
                </a:solidFill>
                <a:effectLst/>
                <a:latin typeface="Consolas" panose="020B0609020204030204" pitchFamily="49" charset="0"/>
              </a:rPr>
              <a:t>row_number</a:t>
            </a:r>
            <a:r>
              <a:rPr kumimoji="0" lang="en-US" altLang="en-US" sz="1100" b="0" i="0" u="none" strike="noStrike" cap="none" normalizeH="0" baseline="0" dirty="0" smtClean="0">
                <a:ln>
                  <a:noFill/>
                </a:ln>
                <a:solidFill>
                  <a:srgbClr val="0000FF"/>
                </a:solidFill>
                <a:effectLst/>
                <a:latin typeface="Consolas" panose="020B0609020204030204" pitchFamily="49" charset="0"/>
              </a:rPr>
              <a:t>(), 5, n()))</a:t>
            </a:r>
            <a:endParaRPr kumimoji="0" lang="en-US" altLang="en-US" sz="2800" b="0" i="0" u="none" strike="noStrike" cap="none" normalizeH="0" baseline="0" dirty="0" smtClean="0">
              <a:ln>
                <a:noFill/>
              </a:ln>
              <a:solidFill>
                <a:schemeClr val="tx1"/>
              </a:solidFill>
              <a:effectLst/>
              <a:latin typeface="Arial" panose="020B0604020202020204" pitchFamily="34" charset="0"/>
            </a:endParaRPr>
          </a:p>
        </p:txBody>
      </p:sp>
      <p:sp>
        <p:nvSpPr>
          <p:cNvPr id="8" name="Rectangle 1"/>
          <p:cNvSpPr>
            <a:spLocks noChangeArrowheads="1"/>
          </p:cNvSpPr>
          <p:nvPr/>
        </p:nvSpPr>
        <p:spPr bwMode="auto">
          <a:xfrm>
            <a:off x="8496886" y="3903514"/>
            <a:ext cx="3357489" cy="33855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R="0" lvl="0" algn="l" defTabSz="914400" rtl="0" eaLnBrk="0" fontAlgn="base" latinLnBrk="0" hangingPunct="0">
              <a:lnSpc>
                <a:spcPct val="100000"/>
              </a:lnSpc>
              <a:spcBef>
                <a:spcPct val="0"/>
              </a:spcBef>
              <a:spcAft>
                <a:spcPct val="0"/>
              </a:spcAft>
              <a:buClrTx/>
              <a:buSzTx/>
              <a:tabLst/>
            </a:pPr>
            <a:r>
              <a:rPr lang="en-US" altLang="en-US" sz="1100" dirty="0" smtClean="0">
                <a:solidFill>
                  <a:srgbClr val="0000FF"/>
                </a:solidFill>
                <a:latin typeface="Consolas" panose="020B0609020204030204" pitchFamily="49" charset="0"/>
              </a:rPr>
              <a:t>&gt; </a:t>
            </a:r>
            <a:r>
              <a:rPr kumimoji="0" lang="en-US" altLang="en-US" sz="1100" b="0" i="0" u="none" strike="noStrike" cap="none" normalizeH="0" baseline="0" dirty="0" smtClean="0">
                <a:ln>
                  <a:noFill/>
                </a:ln>
                <a:solidFill>
                  <a:srgbClr val="0000FF"/>
                </a:solidFill>
                <a:effectLst/>
                <a:latin typeface="Consolas" panose="020B0609020204030204" pitchFamily="49" charset="0"/>
              </a:rPr>
              <a:t>data1 %&gt;%  </a:t>
            </a:r>
          </a:p>
          <a:p>
            <a:pPr marR="0" lvl="0" algn="l" defTabSz="914400" rtl="0" eaLnBrk="0" fontAlgn="base" latinLnBrk="0" hangingPunct="0">
              <a:lnSpc>
                <a:spcPct val="100000"/>
              </a:lnSpc>
              <a:spcBef>
                <a:spcPct val="0"/>
              </a:spcBef>
              <a:spcAft>
                <a:spcPct val="0"/>
              </a:spcAft>
              <a:buClrTx/>
              <a:buSzTx/>
              <a:tabLst/>
            </a:pPr>
            <a:r>
              <a:rPr lang="en-US" altLang="en-US" sz="1100" dirty="0">
                <a:solidFill>
                  <a:srgbClr val="0000FF"/>
                </a:solidFill>
                <a:latin typeface="Consolas" panose="020B0609020204030204" pitchFamily="49" charset="0"/>
              </a:rPr>
              <a:t> </a:t>
            </a:r>
            <a:r>
              <a:rPr lang="en-US" altLang="en-US" sz="1100" dirty="0" smtClean="0">
                <a:solidFill>
                  <a:srgbClr val="0000FF"/>
                </a:solidFill>
                <a:latin typeface="Consolas" panose="020B0609020204030204" pitchFamily="49" charset="0"/>
              </a:rPr>
              <a:t> + </a:t>
            </a:r>
            <a:r>
              <a:rPr kumimoji="0" lang="en-US" altLang="en-US" sz="1100" b="0" i="0" u="none" strike="noStrike" cap="none" normalizeH="0" baseline="0" dirty="0" smtClean="0">
                <a:ln>
                  <a:noFill/>
                </a:ln>
                <a:solidFill>
                  <a:srgbClr val="0000FF"/>
                </a:solidFill>
                <a:effectLst/>
                <a:latin typeface="Consolas" panose="020B0609020204030204" pitchFamily="49" charset="0"/>
              </a:rPr>
              <a:t>filter(between(</a:t>
            </a:r>
            <a:r>
              <a:rPr kumimoji="0" lang="en-US" altLang="en-US" sz="1100" b="0" i="0" u="none" strike="noStrike" cap="none" normalizeH="0" baseline="0" dirty="0" err="1" smtClean="0">
                <a:ln>
                  <a:noFill/>
                </a:ln>
                <a:solidFill>
                  <a:srgbClr val="0000FF"/>
                </a:solidFill>
                <a:effectLst/>
                <a:latin typeface="Consolas" panose="020B0609020204030204" pitchFamily="49" charset="0"/>
              </a:rPr>
              <a:t>row_number</a:t>
            </a:r>
            <a:r>
              <a:rPr kumimoji="0" lang="en-US" altLang="en-US" sz="1100" b="0" i="0" u="none" strike="noStrike" cap="none" normalizeH="0" baseline="0" dirty="0" smtClean="0">
                <a:ln>
                  <a:noFill/>
                </a:ln>
                <a:solidFill>
                  <a:srgbClr val="0000FF"/>
                </a:solidFill>
                <a:effectLst/>
                <a:latin typeface="Consolas" panose="020B0609020204030204" pitchFamily="49" charset="0"/>
              </a:rPr>
              <a:t>(), 1, 4))</a:t>
            </a:r>
            <a:endParaRPr kumimoji="0" lang="en-US" altLang="en-US" sz="2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616934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1"/>
          <p:cNvSpPr txBox="1">
            <a:spLocks/>
          </p:cNvSpPr>
          <p:nvPr/>
        </p:nvSpPr>
        <p:spPr>
          <a:xfrm>
            <a:off x="0" y="94949"/>
            <a:ext cx="12192000" cy="457200"/>
          </a:xfrm>
          <a:prstGeom prst="rect">
            <a:avLst/>
          </a:prstGeom>
        </p:spPr>
        <p:txBody>
          <a:bodyPr vert="horz"/>
          <a:lstStyle>
            <a:lvl1pPr marL="0" indent="0" algn="ctr" defTabSz="457200" rtl="0" eaLnBrk="1" latinLnBrk="0" hangingPunct="1">
              <a:spcBef>
                <a:spcPct val="20000"/>
              </a:spcBef>
              <a:buFontTx/>
              <a:buNone/>
              <a:defRPr sz="3200" kern="1200" baseline="0">
                <a:solidFill>
                  <a:schemeClr val="tx2">
                    <a:lumMod val="75000"/>
                  </a:schemeClr>
                </a:solidFill>
                <a:latin typeface="ITC Franklin Gothic Std Demi Compressed"/>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latin typeface="+mn-lt"/>
                <a:cs typeface="Courier New" panose="02070309020205020404" pitchFamily="49" charset="0"/>
              </a:rPr>
              <a:t>Extract Cases with </a:t>
            </a:r>
            <a:r>
              <a:rPr lang="en-US" dirty="0" err="1" smtClean="0">
                <a:latin typeface="Courier New" panose="02070309020205020404" pitchFamily="49" charset="0"/>
                <a:cs typeface="Courier New" panose="02070309020205020404" pitchFamily="49" charset="0"/>
              </a:rPr>
              <a:t>sample_frac</a:t>
            </a: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p:txBody>
      </p:sp>
      <p:sp>
        <p:nvSpPr>
          <p:cNvPr id="9" name="Text Placeholder 4"/>
          <p:cNvSpPr>
            <a:spLocks noGrp="1"/>
          </p:cNvSpPr>
          <p:nvPr>
            <p:ph type="body" sz="quarter" idx="11"/>
          </p:nvPr>
        </p:nvSpPr>
        <p:spPr>
          <a:xfrm>
            <a:off x="1606660" y="683091"/>
            <a:ext cx="8978680" cy="5272604"/>
          </a:xfrm>
        </p:spPr>
        <p:txBody>
          <a:bodyPr/>
          <a:lstStyle/>
          <a:p>
            <a:pPr>
              <a:spcAft>
                <a:spcPts val="600"/>
              </a:spcAft>
            </a:pPr>
            <a:r>
              <a:rPr lang="en-US" dirty="0" smtClean="0"/>
              <a:t>Selects random fraction of rows to form subsample. </a:t>
            </a:r>
            <a:endParaRPr lang="en-US" sz="1800" dirty="0" smtClean="0"/>
          </a:p>
          <a:p>
            <a:pPr lvl="1">
              <a:spcAft>
                <a:spcPts val="600"/>
              </a:spcAft>
            </a:pPr>
            <a:endParaRPr lang="en-US" dirty="0" smtClean="0"/>
          </a:p>
          <a:p>
            <a:pPr>
              <a:spcAft>
                <a:spcPts val="600"/>
              </a:spcAft>
            </a:pPr>
            <a:endParaRPr lang="en-US" sz="1800" dirty="0">
              <a:latin typeface="Courier New" panose="02070309020205020404" pitchFamily="49" charset="0"/>
            </a:endParaRPr>
          </a:p>
          <a:p>
            <a:pPr>
              <a:spcAft>
                <a:spcPts val="600"/>
              </a:spcAft>
            </a:pPr>
            <a:endParaRPr lang="en-US" dirty="0">
              <a:latin typeface="Courier New" panose="02070309020205020404" pitchFamily="49" charset="0"/>
            </a:endParaRPr>
          </a:p>
          <a:p>
            <a:pPr>
              <a:spcAft>
                <a:spcPts val="600"/>
              </a:spcAft>
            </a:pPr>
            <a:endParaRPr lang="en-US" sz="2000" dirty="0"/>
          </a:p>
        </p:txBody>
      </p:sp>
      <p:pic>
        <p:nvPicPr>
          <p:cNvPr id="4" name="Picture 3"/>
          <p:cNvPicPr>
            <a:picLocks noChangeAspect="1"/>
          </p:cNvPicPr>
          <p:nvPr/>
        </p:nvPicPr>
        <p:blipFill rotWithShape="1">
          <a:blip r:embed="rId2"/>
          <a:srcRect b="1755"/>
          <a:stretch/>
        </p:blipFill>
        <p:spPr>
          <a:xfrm>
            <a:off x="827723" y="1752393"/>
            <a:ext cx="10536555" cy="2383509"/>
          </a:xfrm>
          <a:prstGeom prst="rect">
            <a:avLst/>
          </a:prstGeom>
        </p:spPr>
      </p:pic>
    </p:spTree>
    <p:extLst>
      <p:ext uri="{BB962C8B-B14F-4D97-AF65-F5344CB8AC3E}">
        <p14:creationId xmlns:p14="http://schemas.microsoft.com/office/powerpoint/2010/main" val="141089918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p:cNvSpPr txBox="1">
            <a:spLocks/>
          </p:cNvSpPr>
          <p:nvPr/>
        </p:nvSpPr>
        <p:spPr>
          <a:xfrm>
            <a:off x="0" y="94949"/>
            <a:ext cx="12192000" cy="457200"/>
          </a:xfrm>
          <a:prstGeom prst="rect">
            <a:avLst/>
          </a:prstGeom>
        </p:spPr>
        <p:txBody>
          <a:bodyPr vert="horz"/>
          <a:lstStyle>
            <a:lvl1pPr marL="0" indent="0" algn="ctr" defTabSz="457200" rtl="0" eaLnBrk="1" latinLnBrk="0" hangingPunct="1">
              <a:spcBef>
                <a:spcPct val="20000"/>
              </a:spcBef>
              <a:buFontTx/>
              <a:buNone/>
              <a:defRPr sz="3200" kern="1200" baseline="0">
                <a:solidFill>
                  <a:schemeClr val="tx2">
                    <a:lumMod val="75000"/>
                  </a:schemeClr>
                </a:solidFill>
                <a:latin typeface="ITC Franklin Gothic Std Demi Compressed"/>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smtClean="0">
                <a:latin typeface="+mn-lt"/>
                <a:cs typeface="Courier New" panose="02070309020205020404" pitchFamily="49" charset="0"/>
              </a:rPr>
              <a:t>Arrange Cases with </a:t>
            </a:r>
            <a:r>
              <a:rPr lang="en-US" dirty="0" smtClean="0">
                <a:latin typeface="Courier New" panose="02070309020205020404" pitchFamily="49" charset="0"/>
                <a:cs typeface="Courier New" panose="02070309020205020404" pitchFamily="49" charset="0"/>
              </a:rPr>
              <a:t>arrange()</a:t>
            </a:r>
            <a:endParaRPr lang="en-US" dirty="0">
              <a:latin typeface="Courier New" panose="02070309020205020404" pitchFamily="49" charset="0"/>
              <a:cs typeface="Courier New" panose="02070309020205020404" pitchFamily="49" charset="0"/>
            </a:endParaRPr>
          </a:p>
        </p:txBody>
      </p:sp>
      <p:sp>
        <p:nvSpPr>
          <p:cNvPr id="7" name="Text Placeholder 4"/>
          <p:cNvSpPr>
            <a:spLocks noGrp="1"/>
          </p:cNvSpPr>
          <p:nvPr>
            <p:ph type="body" sz="quarter" idx="11"/>
          </p:nvPr>
        </p:nvSpPr>
        <p:spPr>
          <a:xfrm>
            <a:off x="1606660" y="683091"/>
            <a:ext cx="8978680" cy="5272604"/>
          </a:xfrm>
        </p:spPr>
        <p:txBody>
          <a:bodyPr/>
          <a:lstStyle/>
          <a:p>
            <a:pPr>
              <a:spcAft>
                <a:spcPts val="600"/>
              </a:spcAft>
            </a:pPr>
            <a:r>
              <a:rPr lang="en-US" dirty="0" smtClean="0"/>
              <a:t>Order rows by values of variables. </a:t>
            </a:r>
          </a:p>
          <a:p>
            <a:pPr>
              <a:spcAft>
                <a:spcPts val="600"/>
              </a:spcAft>
            </a:pPr>
            <a:r>
              <a:rPr lang="en-US" dirty="0" smtClean="0"/>
              <a:t>Use </a:t>
            </a:r>
            <a:r>
              <a:rPr lang="en-US" dirty="0" err="1" smtClean="0">
                <a:latin typeface="Courier New" panose="02070309020205020404" pitchFamily="49" charset="0"/>
                <a:cs typeface="Courier New" panose="02070309020205020404" pitchFamily="49" charset="0"/>
              </a:rPr>
              <a:t>desc</a:t>
            </a:r>
            <a:r>
              <a:rPr lang="en-US" dirty="0" smtClean="0">
                <a:latin typeface="Courier New" panose="02070309020205020404" pitchFamily="49" charset="0"/>
                <a:cs typeface="Courier New" panose="02070309020205020404" pitchFamily="49" charset="0"/>
              </a:rPr>
              <a:t>()</a:t>
            </a:r>
            <a:r>
              <a:rPr lang="en-US" dirty="0" smtClean="0"/>
              <a:t>to order from high to low. </a:t>
            </a:r>
          </a:p>
          <a:p>
            <a:pPr lvl="1">
              <a:spcAft>
                <a:spcPts val="600"/>
              </a:spcAft>
            </a:pPr>
            <a:endParaRPr lang="en-US" sz="1800" dirty="0" smtClean="0"/>
          </a:p>
          <a:p>
            <a:pPr lvl="1">
              <a:spcAft>
                <a:spcPts val="600"/>
              </a:spcAft>
            </a:pPr>
            <a:endParaRPr lang="en-US" dirty="0" smtClean="0"/>
          </a:p>
          <a:p>
            <a:pPr>
              <a:spcAft>
                <a:spcPts val="600"/>
              </a:spcAft>
            </a:pPr>
            <a:endParaRPr lang="en-US" sz="1800" dirty="0">
              <a:latin typeface="Courier New" panose="02070309020205020404" pitchFamily="49" charset="0"/>
            </a:endParaRPr>
          </a:p>
          <a:p>
            <a:pPr>
              <a:spcAft>
                <a:spcPts val="600"/>
              </a:spcAft>
            </a:pPr>
            <a:endParaRPr lang="en-US" dirty="0">
              <a:latin typeface="Courier New" panose="02070309020205020404" pitchFamily="49" charset="0"/>
            </a:endParaRPr>
          </a:p>
          <a:p>
            <a:pPr>
              <a:spcAft>
                <a:spcPts val="600"/>
              </a:spcAft>
            </a:pPr>
            <a:endParaRPr lang="en-US" sz="2000" dirty="0"/>
          </a:p>
        </p:txBody>
      </p:sp>
      <p:pic>
        <p:nvPicPr>
          <p:cNvPr id="2" name="Picture 1"/>
          <p:cNvPicPr>
            <a:picLocks noChangeAspect="1"/>
          </p:cNvPicPr>
          <p:nvPr/>
        </p:nvPicPr>
        <p:blipFill rotWithShape="1">
          <a:blip r:embed="rId2"/>
          <a:srcRect b="1588"/>
          <a:stretch/>
        </p:blipFill>
        <p:spPr>
          <a:xfrm>
            <a:off x="634292" y="1665396"/>
            <a:ext cx="10923417" cy="3661570"/>
          </a:xfrm>
          <a:prstGeom prst="rect">
            <a:avLst/>
          </a:prstGeom>
        </p:spPr>
      </p:pic>
    </p:spTree>
    <p:extLst>
      <p:ext uri="{BB962C8B-B14F-4D97-AF65-F5344CB8AC3E}">
        <p14:creationId xmlns:p14="http://schemas.microsoft.com/office/powerpoint/2010/main" val="280716649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p:cNvSpPr txBox="1">
            <a:spLocks/>
          </p:cNvSpPr>
          <p:nvPr/>
        </p:nvSpPr>
        <p:spPr>
          <a:xfrm>
            <a:off x="0" y="94949"/>
            <a:ext cx="12192000" cy="457200"/>
          </a:xfrm>
          <a:prstGeom prst="rect">
            <a:avLst/>
          </a:prstGeom>
        </p:spPr>
        <p:txBody>
          <a:bodyPr vert="horz"/>
          <a:lstStyle>
            <a:lvl1pPr marL="0" indent="0" algn="ctr" defTabSz="457200" rtl="0" eaLnBrk="1" latinLnBrk="0" hangingPunct="1">
              <a:spcBef>
                <a:spcPct val="20000"/>
              </a:spcBef>
              <a:buFontTx/>
              <a:buNone/>
              <a:defRPr sz="3200" kern="1200" baseline="0">
                <a:solidFill>
                  <a:schemeClr val="tx2">
                    <a:lumMod val="75000"/>
                  </a:schemeClr>
                </a:solidFill>
                <a:latin typeface="ITC Franklin Gothic Std Demi Compressed"/>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smtClean="0">
                <a:latin typeface="+mn-lt"/>
                <a:cs typeface="Courier New" panose="02070309020205020404" pitchFamily="49" charset="0"/>
              </a:rPr>
              <a:t>Add Cases with </a:t>
            </a:r>
            <a:r>
              <a:rPr lang="en-US" dirty="0" err="1" smtClean="0">
                <a:latin typeface="Courier New" panose="02070309020205020404" pitchFamily="49" charset="0"/>
                <a:cs typeface="Courier New" panose="02070309020205020404" pitchFamily="49" charset="0"/>
              </a:rPr>
              <a:t>add_row</a:t>
            </a: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p:txBody>
      </p:sp>
      <p:sp>
        <p:nvSpPr>
          <p:cNvPr id="7" name="Text Placeholder 4"/>
          <p:cNvSpPr>
            <a:spLocks noGrp="1"/>
          </p:cNvSpPr>
          <p:nvPr>
            <p:ph type="body" sz="quarter" idx="11"/>
          </p:nvPr>
        </p:nvSpPr>
        <p:spPr>
          <a:xfrm>
            <a:off x="1606660" y="683091"/>
            <a:ext cx="8978680" cy="5272604"/>
          </a:xfrm>
        </p:spPr>
        <p:txBody>
          <a:bodyPr/>
          <a:lstStyle/>
          <a:p>
            <a:pPr>
              <a:spcAft>
                <a:spcPts val="600"/>
              </a:spcAft>
            </a:pPr>
            <a:r>
              <a:rPr lang="en-US" dirty="0" smtClean="0"/>
              <a:t>Add a new case to the dataset. </a:t>
            </a:r>
          </a:p>
          <a:p>
            <a:pPr lvl="1">
              <a:spcAft>
                <a:spcPts val="600"/>
              </a:spcAft>
            </a:pPr>
            <a:endParaRPr lang="en-US" sz="1800" dirty="0" smtClean="0"/>
          </a:p>
          <a:p>
            <a:pPr lvl="1">
              <a:spcAft>
                <a:spcPts val="600"/>
              </a:spcAft>
            </a:pPr>
            <a:endParaRPr lang="en-US" dirty="0" smtClean="0"/>
          </a:p>
          <a:p>
            <a:pPr>
              <a:spcAft>
                <a:spcPts val="600"/>
              </a:spcAft>
            </a:pPr>
            <a:endParaRPr lang="en-US" sz="1800" dirty="0">
              <a:latin typeface="Courier New" panose="02070309020205020404" pitchFamily="49" charset="0"/>
            </a:endParaRPr>
          </a:p>
          <a:p>
            <a:pPr>
              <a:spcAft>
                <a:spcPts val="600"/>
              </a:spcAft>
            </a:pPr>
            <a:endParaRPr lang="en-US" dirty="0">
              <a:latin typeface="Courier New" panose="02070309020205020404" pitchFamily="49" charset="0"/>
            </a:endParaRPr>
          </a:p>
          <a:p>
            <a:pPr>
              <a:spcAft>
                <a:spcPts val="600"/>
              </a:spcAft>
            </a:pPr>
            <a:endParaRPr lang="en-US" sz="2000" dirty="0"/>
          </a:p>
        </p:txBody>
      </p:sp>
      <p:pic>
        <p:nvPicPr>
          <p:cNvPr id="3" name="Picture 2"/>
          <p:cNvPicPr>
            <a:picLocks noChangeAspect="1"/>
          </p:cNvPicPr>
          <p:nvPr/>
        </p:nvPicPr>
        <p:blipFill rotWithShape="1">
          <a:blip r:embed="rId2"/>
          <a:srcRect t="1253" b="2519"/>
          <a:stretch/>
        </p:blipFill>
        <p:spPr>
          <a:xfrm>
            <a:off x="1464432" y="1308297"/>
            <a:ext cx="9263136" cy="4164037"/>
          </a:xfrm>
          <a:prstGeom prst="rect">
            <a:avLst/>
          </a:prstGeom>
        </p:spPr>
      </p:pic>
    </p:spTree>
    <p:extLst>
      <p:ext uri="{BB962C8B-B14F-4D97-AF65-F5344CB8AC3E}">
        <p14:creationId xmlns:p14="http://schemas.microsoft.com/office/powerpoint/2010/main" val="144959639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p:cNvSpPr txBox="1">
            <a:spLocks/>
          </p:cNvSpPr>
          <p:nvPr/>
        </p:nvSpPr>
        <p:spPr>
          <a:xfrm>
            <a:off x="0" y="2276623"/>
            <a:ext cx="12192000" cy="457200"/>
          </a:xfrm>
          <a:prstGeom prst="rect">
            <a:avLst/>
          </a:prstGeom>
        </p:spPr>
        <p:txBody>
          <a:bodyPr vert="horz"/>
          <a:lstStyle>
            <a:lvl1pPr marL="0" indent="0" algn="ctr" defTabSz="457200" rtl="0" eaLnBrk="1" latinLnBrk="0" hangingPunct="1">
              <a:spcBef>
                <a:spcPct val="20000"/>
              </a:spcBef>
              <a:buFontTx/>
              <a:buNone/>
              <a:defRPr sz="3200" kern="1200" baseline="0">
                <a:solidFill>
                  <a:schemeClr val="tx2">
                    <a:lumMod val="75000"/>
                  </a:schemeClr>
                </a:solidFill>
                <a:latin typeface="ITC Franklin Gothic Std Demi Compressed"/>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6600" b="1" dirty="0" smtClean="0">
                <a:latin typeface="Courier New" panose="02070309020205020404" pitchFamily="49" charset="0"/>
                <a:cs typeface="Courier New" panose="02070309020205020404" pitchFamily="49" charset="0"/>
              </a:rPr>
              <a:t>Manipulate Variables</a:t>
            </a:r>
            <a:endParaRPr lang="en-US" sz="6600" b="1" dirty="0">
              <a:latin typeface="Courier New" panose="02070309020205020404" pitchFamily="49" charset="0"/>
              <a:cs typeface="Courier New" panose="02070309020205020404" pitchFamily="49" charset="0"/>
            </a:endParaRPr>
          </a:p>
        </p:txBody>
      </p:sp>
      <p:sp>
        <p:nvSpPr>
          <p:cNvPr id="7" name="Text Placeholder 4"/>
          <p:cNvSpPr>
            <a:spLocks noGrp="1"/>
          </p:cNvSpPr>
          <p:nvPr>
            <p:ph type="body" sz="quarter" idx="11"/>
          </p:nvPr>
        </p:nvSpPr>
        <p:spPr>
          <a:xfrm>
            <a:off x="1606660" y="683091"/>
            <a:ext cx="8978680" cy="5272604"/>
          </a:xfrm>
        </p:spPr>
        <p:txBody>
          <a:bodyPr/>
          <a:lstStyle/>
          <a:p>
            <a:pPr lvl="1">
              <a:spcAft>
                <a:spcPts val="600"/>
              </a:spcAft>
            </a:pPr>
            <a:endParaRPr lang="en-US" sz="1400" dirty="0" smtClean="0">
              <a:latin typeface="Courier New" panose="02070309020205020404" pitchFamily="49" charset="0"/>
              <a:cs typeface="Courier New" panose="02070309020205020404" pitchFamily="49" charset="0"/>
            </a:endParaRPr>
          </a:p>
          <a:p>
            <a:pPr lvl="1">
              <a:spcAft>
                <a:spcPts val="600"/>
              </a:spcAft>
            </a:pPr>
            <a:endParaRPr lang="en-US" dirty="0" smtClean="0"/>
          </a:p>
          <a:p>
            <a:pPr lvl="1">
              <a:spcAft>
                <a:spcPts val="600"/>
              </a:spcAft>
            </a:pPr>
            <a:endParaRPr lang="en-US" dirty="0"/>
          </a:p>
        </p:txBody>
      </p:sp>
    </p:spTree>
    <p:extLst>
      <p:ext uri="{BB962C8B-B14F-4D97-AF65-F5344CB8AC3E}">
        <p14:creationId xmlns:p14="http://schemas.microsoft.com/office/powerpoint/2010/main" val="90345025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p:cNvSpPr txBox="1">
            <a:spLocks/>
          </p:cNvSpPr>
          <p:nvPr/>
        </p:nvSpPr>
        <p:spPr>
          <a:xfrm>
            <a:off x="0" y="94949"/>
            <a:ext cx="12192000" cy="457200"/>
          </a:xfrm>
          <a:prstGeom prst="rect">
            <a:avLst/>
          </a:prstGeom>
        </p:spPr>
        <p:txBody>
          <a:bodyPr vert="horz"/>
          <a:lstStyle>
            <a:lvl1pPr marL="0" indent="0" algn="ctr" defTabSz="457200" rtl="0" eaLnBrk="1" latinLnBrk="0" hangingPunct="1">
              <a:spcBef>
                <a:spcPct val="20000"/>
              </a:spcBef>
              <a:buFontTx/>
              <a:buNone/>
              <a:defRPr sz="3200" kern="1200" baseline="0">
                <a:solidFill>
                  <a:schemeClr val="tx2">
                    <a:lumMod val="75000"/>
                  </a:schemeClr>
                </a:solidFill>
                <a:latin typeface="ITC Franklin Gothic Std Demi Compressed"/>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smtClean="0">
                <a:latin typeface="+mn-lt"/>
                <a:cs typeface="Courier New" panose="02070309020205020404" pitchFamily="49" charset="0"/>
              </a:rPr>
              <a:t>Extract Variables with </a:t>
            </a:r>
            <a:r>
              <a:rPr lang="en-US" dirty="0" smtClean="0">
                <a:latin typeface="Courier New" panose="02070309020205020404" pitchFamily="49" charset="0"/>
                <a:cs typeface="Courier New" panose="02070309020205020404" pitchFamily="49" charset="0"/>
              </a:rPr>
              <a:t>select()</a:t>
            </a:r>
            <a:endParaRPr lang="en-US" dirty="0">
              <a:latin typeface="Courier New" panose="02070309020205020404" pitchFamily="49" charset="0"/>
              <a:cs typeface="Courier New" panose="02070309020205020404" pitchFamily="49" charset="0"/>
            </a:endParaRPr>
          </a:p>
        </p:txBody>
      </p:sp>
      <p:sp>
        <p:nvSpPr>
          <p:cNvPr id="7" name="Text Placeholder 4"/>
          <p:cNvSpPr>
            <a:spLocks noGrp="1"/>
          </p:cNvSpPr>
          <p:nvPr>
            <p:ph type="body" sz="quarter" idx="11"/>
          </p:nvPr>
        </p:nvSpPr>
        <p:spPr>
          <a:xfrm>
            <a:off x="317127" y="683091"/>
            <a:ext cx="8978680" cy="5272604"/>
          </a:xfrm>
        </p:spPr>
        <p:txBody>
          <a:bodyPr/>
          <a:lstStyle/>
          <a:p>
            <a:pPr>
              <a:spcAft>
                <a:spcPts val="600"/>
              </a:spcAft>
            </a:pPr>
            <a:r>
              <a:rPr lang="en-US" dirty="0" smtClean="0"/>
              <a:t>Filters columns (i.e., variables) that meet logical criteria</a:t>
            </a:r>
            <a:endParaRPr lang="en-US" sz="1800" dirty="0" smtClean="0"/>
          </a:p>
          <a:p>
            <a:pPr>
              <a:spcAft>
                <a:spcPts val="600"/>
              </a:spcAft>
            </a:pPr>
            <a:r>
              <a:rPr lang="en-US" sz="2000" dirty="0" smtClean="0"/>
              <a:t>Helpers with select()</a:t>
            </a:r>
          </a:p>
          <a:p>
            <a:pPr lvl="1">
              <a:spcAft>
                <a:spcPts val="600"/>
              </a:spcAft>
            </a:pPr>
            <a:r>
              <a:rPr lang="en-US" sz="1400" dirty="0" err="1" smtClean="0">
                <a:latin typeface="Courier New" panose="02070309020205020404" pitchFamily="49" charset="0"/>
                <a:cs typeface="Courier New" panose="02070309020205020404" pitchFamily="49" charset="0"/>
              </a:rPr>
              <a:t>starts_with</a:t>
            </a:r>
            <a:r>
              <a:rPr lang="en-US" sz="1400" dirty="0" smtClean="0">
                <a:latin typeface="Courier New" panose="02070309020205020404" pitchFamily="49" charset="0"/>
                <a:cs typeface="Courier New" panose="02070309020205020404" pitchFamily="49" charset="0"/>
              </a:rPr>
              <a:t>(match)</a:t>
            </a:r>
          </a:p>
          <a:p>
            <a:pPr lvl="1">
              <a:spcAft>
                <a:spcPts val="600"/>
              </a:spcAft>
            </a:pPr>
            <a:r>
              <a:rPr lang="en-US" sz="1400" dirty="0" err="1" smtClean="0">
                <a:latin typeface="Courier New" panose="02070309020205020404" pitchFamily="49" charset="0"/>
                <a:cs typeface="Courier New" panose="02070309020205020404" pitchFamily="49" charset="0"/>
              </a:rPr>
              <a:t>ends_with</a:t>
            </a:r>
            <a:r>
              <a:rPr lang="en-US" sz="1400" dirty="0" smtClean="0">
                <a:latin typeface="Courier New" panose="02070309020205020404" pitchFamily="49" charset="0"/>
                <a:cs typeface="Courier New" panose="02070309020205020404" pitchFamily="49" charset="0"/>
              </a:rPr>
              <a:t>(match)</a:t>
            </a:r>
          </a:p>
          <a:p>
            <a:pPr lvl="1">
              <a:spcAft>
                <a:spcPts val="600"/>
              </a:spcAft>
            </a:pPr>
            <a:r>
              <a:rPr lang="en-US" sz="1400" dirty="0" smtClean="0">
                <a:latin typeface="Courier New" panose="02070309020205020404" pitchFamily="49" charset="0"/>
                <a:cs typeface="Courier New" panose="02070309020205020404" pitchFamily="49" charset="0"/>
              </a:rPr>
              <a:t>contains(match)</a:t>
            </a:r>
          </a:p>
          <a:p>
            <a:pPr lvl="1">
              <a:spcAft>
                <a:spcPts val="600"/>
              </a:spcAft>
            </a:pPr>
            <a:r>
              <a:rPr lang="en-US" sz="1400" dirty="0" smtClean="0">
                <a:latin typeface="Courier New" panose="02070309020205020404" pitchFamily="49" charset="0"/>
                <a:cs typeface="Courier New" panose="02070309020205020404" pitchFamily="49" charset="0"/>
              </a:rPr>
              <a:t>matches(match)</a:t>
            </a:r>
          </a:p>
          <a:p>
            <a:pPr lvl="1">
              <a:spcAft>
                <a:spcPts val="600"/>
              </a:spcAft>
            </a:pPr>
            <a:r>
              <a:rPr lang="en-US" sz="1400" dirty="0" err="1" smtClean="0">
                <a:latin typeface="Courier New" panose="02070309020205020404" pitchFamily="49" charset="0"/>
                <a:cs typeface="Courier New" panose="02070309020205020404" pitchFamily="49" charset="0"/>
              </a:rPr>
              <a:t>num_range</a:t>
            </a:r>
            <a:r>
              <a:rPr lang="en-US" sz="1400" dirty="0" smtClean="0">
                <a:latin typeface="Courier New" panose="02070309020205020404" pitchFamily="49" charset="0"/>
                <a:cs typeface="Courier New" panose="02070309020205020404" pitchFamily="49" charset="0"/>
              </a:rPr>
              <a:t>(prefix, range)</a:t>
            </a:r>
          </a:p>
          <a:p>
            <a:pPr lvl="1">
              <a:spcAft>
                <a:spcPts val="600"/>
              </a:spcAft>
            </a:pPr>
            <a:r>
              <a:rPr lang="en-US" sz="1400" dirty="0" err="1" smtClean="0">
                <a:latin typeface="Courier New" panose="02070309020205020404" pitchFamily="49" charset="0"/>
                <a:cs typeface="Courier New" panose="02070309020205020404" pitchFamily="49" charset="0"/>
              </a:rPr>
              <a:t>one_of</a:t>
            </a:r>
            <a:r>
              <a:rPr lang="en-US" sz="1400" dirty="0" smtClean="0">
                <a:latin typeface="Courier New" panose="02070309020205020404" pitchFamily="49" charset="0"/>
                <a:cs typeface="Courier New" panose="02070309020205020404" pitchFamily="49" charset="0"/>
              </a:rPr>
              <a:t>(…)</a:t>
            </a:r>
          </a:p>
          <a:p>
            <a:pPr lvl="1">
              <a:spcAft>
                <a:spcPts val="600"/>
              </a:spcAft>
            </a:pPr>
            <a:endParaRPr lang="en-US" sz="1400" dirty="0" smtClean="0">
              <a:latin typeface="Courier New" panose="02070309020205020404" pitchFamily="49" charset="0"/>
              <a:cs typeface="Courier New" panose="02070309020205020404" pitchFamily="49" charset="0"/>
            </a:endParaRPr>
          </a:p>
          <a:p>
            <a:pPr lvl="1">
              <a:spcAft>
                <a:spcPts val="600"/>
              </a:spcAft>
            </a:pPr>
            <a:endParaRPr lang="en-US" dirty="0" smtClean="0"/>
          </a:p>
          <a:p>
            <a:pPr lvl="1">
              <a:spcAft>
                <a:spcPts val="600"/>
              </a:spcAft>
            </a:pPr>
            <a:endParaRPr lang="en-US" dirty="0"/>
          </a:p>
        </p:txBody>
      </p:sp>
      <p:pic>
        <p:nvPicPr>
          <p:cNvPr id="2" name="Picture 1"/>
          <p:cNvPicPr>
            <a:picLocks noChangeAspect="1"/>
          </p:cNvPicPr>
          <p:nvPr/>
        </p:nvPicPr>
        <p:blipFill>
          <a:blip r:embed="rId2"/>
          <a:stretch>
            <a:fillRect/>
          </a:stretch>
        </p:blipFill>
        <p:spPr>
          <a:xfrm>
            <a:off x="4861926" y="1304798"/>
            <a:ext cx="5777939" cy="3715979"/>
          </a:xfrm>
          <a:prstGeom prst="rect">
            <a:avLst/>
          </a:prstGeom>
        </p:spPr>
      </p:pic>
      <p:pic>
        <p:nvPicPr>
          <p:cNvPr id="3" name="Picture 2"/>
          <p:cNvPicPr>
            <a:picLocks noChangeAspect="1"/>
          </p:cNvPicPr>
          <p:nvPr/>
        </p:nvPicPr>
        <p:blipFill rotWithShape="1">
          <a:blip r:embed="rId3"/>
          <a:srcRect b="2576"/>
          <a:stretch/>
        </p:blipFill>
        <p:spPr>
          <a:xfrm>
            <a:off x="818199" y="3611899"/>
            <a:ext cx="2567426" cy="3047106"/>
          </a:xfrm>
          <a:prstGeom prst="rect">
            <a:avLst/>
          </a:prstGeom>
        </p:spPr>
      </p:pic>
    </p:spTree>
    <p:extLst>
      <p:ext uri="{BB962C8B-B14F-4D97-AF65-F5344CB8AC3E}">
        <p14:creationId xmlns:p14="http://schemas.microsoft.com/office/powerpoint/2010/main" val="37633211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p:cNvSpPr txBox="1">
            <a:spLocks/>
          </p:cNvSpPr>
          <p:nvPr/>
        </p:nvSpPr>
        <p:spPr>
          <a:xfrm>
            <a:off x="0" y="94949"/>
            <a:ext cx="12192000" cy="457200"/>
          </a:xfrm>
          <a:prstGeom prst="rect">
            <a:avLst/>
          </a:prstGeom>
        </p:spPr>
        <p:txBody>
          <a:bodyPr vert="horz"/>
          <a:lstStyle>
            <a:lvl1pPr marL="0" indent="0" algn="ctr" defTabSz="457200" rtl="0" eaLnBrk="1" latinLnBrk="0" hangingPunct="1">
              <a:spcBef>
                <a:spcPct val="20000"/>
              </a:spcBef>
              <a:buFontTx/>
              <a:buNone/>
              <a:defRPr sz="3200" kern="1200" baseline="0">
                <a:solidFill>
                  <a:schemeClr val="tx2">
                    <a:lumMod val="75000"/>
                  </a:schemeClr>
                </a:solidFill>
                <a:latin typeface="ITC Franklin Gothic Std Demi Compressed"/>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smtClean="0">
                <a:latin typeface="+mn-lt"/>
                <a:cs typeface="Courier New" panose="02070309020205020404" pitchFamily="49" charset="0"/>
              </a:rPr>
              <a:t>Make New Variables with </a:t>
            </a:r>
            <a:r>
              <a:rPr lang="en-US" dirty="0" smtClean="0">
                <a:latin typeface="Courier New" panose="02070309020205020404" pitchFamily="49" charset="0"/>
                <a:cs typeface="Courier New" panose="02070309020205020404" pitchFamily="49" charset="0"/>
              </a:rPr>
              <a:t>mutate()</a:t>
            </a:r>
            <a:endParaRPr lang="en-US" dirty="0">
              <a:latin typeface="Courier New" panose="02070309020205020404" pitchFamily="49" charset="0"/>
              <a:cs typeface="Courier New" panose="02070309020205020404" pitchFamily="49" charset="0"/>
            </a:endParaRPr>
          </a:p>
        </p:txBody>
      </p:sp>
      <p:sp>
        <p:nvSpPr>
          <p:cNvPr id="7" name="Text Placeholder 4"/>
          <p:cNvSpPr>
            <a:spLocks noGrp="1"/>
          </p:cNvSpPr>
          <p:nvPr>
            <p:ph type="body" sz="quarter" idx="11"/>
          </p:nvPr>
        </p:nvSpPr>
        <p:spPr>
          <a:xfrm>
            <a:off x="1606660" y="683091"/>
            <a:ext cx="8978680" cy="5272604"/>
          </a:xfrm>
        </p:spPr>
        <p:txBody>
          <a:bodyPr/>
          <a:lstStyle/>
          <a:p>
            <a:pPr>
              <a:spcAft>
                <a:spcPts val="600"/>
              </a:spcAft>
            </a:pPr>
            <a:r>
              <a:rPr lang="en-US" dirty="0" smtClean="0"/>
              <a:t>Computes new columns (i.e., variables)</a:t>
            </a:r>
          </a:p>
          <a:p>
            <a:pPr lvl="1">
              <a:spcAft>
                <a:spcPts val="600"/>
              </a:spcAft>
            </a:pPr>
            <a:endParaRPr lang="en-US" sz="1800" dirty="0" smtClean="0"/>
          </a:p>
          <a:p>
            <a:pPr lvl="1">
              <a:spcAft>
                <a:spcPts val="600"/>
              </a:spcAft>
            </a:pPr>
            <a:endParaRPr lang="en-US" dirty="0" smtClean="0"/>
          </a:p>
          <a:p>
            <a:pPr>
              <a:spcAft>
                <a:spcPts val="600"/>
              </a:spcAft>
            </a:pPr>
            <a:endParaRPr lang="en-US" sz="1800" dirty="0">
              <a:latin typeface="Courier New" panose="02070309020205020404" pitchFamily="49" charset="0"/>
            </a:endParaRPr>
          </a:p>
          <a:p>
            <a:pPr>
              <a:spcAft>
                <a:spcPts val="600"/>
              </a:spcAft>
            </a:pPr>
            <a:endParaRPr lang="en-US" dirty="0">
              <a:latin typeface="Courier New" panose="02070309020205020404" pitchFamily="49" charset="0"/>
            </a:endParaRPr>
          </a:p>
          <a:p>
            <a:pPr>
              <a:spcAft>
                <a:spcPts val="600"/>
              </a:spcAft>
            </a:pPr>
            <a:endParaRPr lang="en-US" sz="2000" dirty="0"/>
          </a:p>
        </p:txBody>
      </p:sp>
      <p:pic>
        <p:nvPicPr>
          <p:cNvPr id="2" name="Picture 1"/>
          <p:cNvPicPr>
            <a:picLocks noChangeAspect="1"/>
          </p:cNvPicPr>
          <p:nvPr/>
        </p:nvPicPr>
        <p:blipFill rotWithShape="1">
          <a:blip r:embed="rId2"/>
          <a:srcRect b="2461"/>
          <a:stretch/>
        </p:blipFill>
        <p:spPr>
          <a:xfrm>
            <a:off x="832055" y="1086654"/>
            <a:ext cx="8026644" cy="2771498"/>
          </a:xfrm>
          <a:prstGeom prst="rect">
            <a:avLst/>
          </a:prstGeom>
        </p:spPr>
      </p:pic>
      <p:pic>
        <p:nvPicPr>
          <p:cNvPr id="3" name="Picture 2"/>
          <p:cNvPicPr>
            <a:picLocks noChangeAspect="1"/>
          </p:cNvPicPr>
          <p:nvPr/>
        </p:nvPicPr>
        <p:blipFill rotWithShape="1">
          <a:blip r:embed="rId3"/>
          <a:srcRect b="2726"/>
          <a:stretch/>
        </p:blipFill>
        <p:spPr>
          <a:xfrm>
            <a:off x="832055" y="3858364"/>
            <a:ext cx="8741752" cy="2775797"/>
          </a:xfrm>
          <a:prstGeom prst="rect">
            <a:avLst/>
          </a:prstGeom>
        </p:spPr>
      </p:pic>
    </p:spTree>
    <p:extLst>
      <p:ext uri="{BB962C8B-B14F-4D97-AF65-F5344CB8AC3E}">
        <p14:creationId xmlns:p14="http://schemas.microsoft.com/office/powerpoint/2010/main" val="3834056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p:cNvSpPr txBox="1">
            <a:spLocks/>
          </p:cNvSpPr>
          <p:nvPr/>
        </p:nvSpPr>
        <p:spPr>
          <a:xfrm>
            <a:off x="0" y="94949"/>
            <a:ext cx="12192000" cy="457200"/>
          </a:xfrm>
          <a:prstGeom prst="rect">
            <a:avLst/>
          </a:prstGeom>
        </p:spPr>
        <p:txBody>
          <a:bodyPr vert="horz"/>
          <a:lstStyle>
            <a:lvl1pPr marL="0" indent="0" algn="ctr" defTabSz="457200" rtl="0" eaLnBrk="1" latinLnBrk="0" hangingPunct="1">
              <a:spcBef>
                <a:spcPct val="20000"/>
              </a:spcBef>
              <a:buFontTx/>
              <a:buNone/>
              <a:defRPr sz="3200" kern="1200" baseline="0">
                <a:solidFill>
                  <a:schemeClr val="tx2">
                    <a:lumMod val="75000"/>
                  </a:schemeClr>
                </a:solidFill>
                <a:latin typeface="ITC Franklin Gothic Std Demi Compressed"/>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smtClean="0">
                <a:latin typeface="+mn-lt"/>
                <a:cs typeface="Courier New" panose="02070309020205020404" pitchFamily="49" charset="0"/>
              </a:rPr>
              <a:t>Make New Variables with </a:t>
            </a:r>
            <a:r>
              <a:rPr lang="en-US" dirty="0" smtClean="0">
                <a:latin typeface="Courier New" panose="02070309020205020404" pitchFamily="49" charset="0"/>
                <a:cs typeface="Courier New" panose="02070309020205020404" pitchFamily="49" charset="0"/>
              </a:rPr>
              <a:t>transmute()</a:t>
            </a:r>
            <a:endParaRPr lang="en-US" dirty="0">
              <a:latin typeface="Courier New" panose="02070309020205020404" pitchFamily="49" charset="0"/>
              <a:cs typeface="Courier New" panose="02070309020205020404" pitchFamily="49" charset="0"/>
            </a:endParaRPr>
          </a:p>
        </p:txBody>
      </p:sp>
      <p:sp>
        <p:nvSpPr>
          <p:cNvPr id="7" name="Text Placeholder 4"/>
          <p:cNvSpPr>
            <a:spLocks noGrp="1"/>
          </p:cNvSpPr>
          <p:nvPr>
            <p:ph type="body" sz="quarter" idx="11"/>
          </p:nvPr>
        </p:nvSpPr>
        <p:spPr>
          <a:xfrm>
            <a:off x="1606660" y="683091"/>
            <a:ext cx="8978680" cy="5272604"/>
          </a:xfrm>
        </p:spPr>
        <p:txBody>
          <a:bodyPr/>
          <a:lstStyle/>
          <a:p>
            <a:pPr>
              <a:spcAft>
                <a:spcPts val="600"/>
              </a:spcAft>
            </a:pPr>
            <a:r>
              <a:rPr lang="en-US" dirty="0" smtClean="0"/>
              <a:t>Computes new columns (i.e., variables) and drops other variables</a:t>
            </a:r>
          </a:p>
          <a:p>
            <a:pPr lvl="1">
              <a:spcAft>
                <a:spcPts val="600"/>
              </a:spcAft>
            </a:pPr>
            <a:endParaRPr lang="en-US" sz="1800" dirty="0" smtClean="0"/>
          </a:p>
          <a:p>
            <a:pPr lvl="1">
              <a:spcAft>
                <a:spcPts val="600"/>
              </a:spcAft>
            </a:pPr>
            <a:endParaRPr lang="en-US" dirty="0" smtClean="0"/>
          </a:p>
          <a:p>
            <a:pPr>
              <a:spcAft>
                <a:spcPts val="600"/>
              </a:spcAft>
            </a:pPr>
            <a:endParaRPr lang="en-US" sz="1800" dirty="0">
              <a:latin typeface="Courier New" panose="02070309020205020404" pitchFamily="49" charset="0"/>
            </a:endParaRPr>
          </a:p>
          <a:p>
            <a:pPr>
              <a:spcAft>
                <a:spcPts val="600"/>
              </a:spcAft>
            </a:pPr>
            <a:endParaRPr lang="en-US" dirty="0">
              <a:latin typeface="Courier New" panose="02070309020205020404" pitchFamily="49" charset="0"/>
            </a:endParaRPr>
          </a:p>
          <a:p>
            <a:pPr>
              <a:spcAft>
                <a:spcPts val="600"/>
              </a:spcAft>
            </a:pPr>
            <a:endParaRPr lang="en-US" sz="2000" dirty="0"/>
          </a:p>
        </p:txBody>
      </p:sp>
      <p:pic>
        <p:nvPicPr>
          <p:cNvPr id="5" name="Picture 4"/>
          <p:cNvPicPr>
            <a:picLocks noChangeAspect="1"/>
          </p:cNvPicPr>
          <p:nvPr/>
        </p:nvPicPr>
        <p:blipFill>
          <a:blip r:embed="rId2"/>
          <a:stretch>
            <a:fillRect/>
          </a:stretch>
        </p:blipFill>
        <p:spPr>
          <a:xfrm>
            <a:off x="3502769" y="1341888"/>
            <a:ext cx="5186463" cy="4025799"/>
          </a:xfrm>
          <a:prstGeom prst="rect">
            <a:avLst/>
          </a:prstGeom>
        </p:spPr>
      </p:pic>
    </p:spTree>
    <p:extLst>
      <p:ext uri="{BB962C8B-B14F-4D97-AF65-F5344CB8AC3E}">
        <p14:creationId xmlns:p14="http://schemas.microsoft.com/office/powerpoint/2010/main" val="320776526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3"/>
          <p:cNvSpPr>
            <a:spLocks noGrp="1"/>
          </p:cNvSpPr>
          <p:nvPr>
            <p:ph type="body" sz="quarter" idx="10"/>
          </p:nvPr>
        </p:nvSpPr>
        <p:spPr>
          <a:xfrm>
            <a:off x="0" y="269663"/>
            <a:ext cx="12192000" cy="457200"/>
          </a:xfrm>
        </p:spPr>
        <p:txBody>
          <a:bodyPr/>
          <a:lstStyle/>
          <a:p>
            <a:r>
              <a:rPr lang="en-US" dirty="0" smtClean="0"/>
              <a:t>Data Transformation</a:t>
            </a:r>
            <a:endParaRPr lang="en-US" dirty="0"/>
          </a:p>
        </p:txBody>
      </p:sp>
      <p:sp>
        <p:nvSpPr>
          <p:cNvPr id="7" name="Text Placeholder 4"/>
          <p:cNvSpPr>
            <a:spLocks noGrp="1"/>
          </p:cNvSpPr>
          <p:nvPr>
            <p:ph type="body" sz="quarter" idx="11"/>
          </p:nvPr>
        </p:nvSpPr>
        <p:spPr>
          <a:xfrm>
            <a:off x="1464216" y="1027422"/>
            <a:ext cx="9263568" cy="4013200"/>
          </a:xfrm>
        </p:spPr>
        <p:txBody>
          <a:bodyPr/>
          <a:lstStyle/>
          <a:p>
            <a:r>
              <a:rPr lang="en-US" dirty="0"/>
              <a:t>Data </a:t>
            </a:r>
            <a:r>
              <a:rPr lang="en-US" dirty="0" smtClean="0"/>
              <a:t>transformation refers to the mapping of dataset field values from a provided format into an expected or more useful format.</a:t>
            </a:r>
            <a:endParaRPr lang="en-US" sz="2000" dirty="0"/>
          </a:p>
        </p:txBody>
      </p:sp>
      <p:pic>
        <p:nvPicPr>
          <p:cNvPr id="8" name="Picture 7"/>
          <p:cNvPicPr>
            <a:picLocks noChangeAspect="1"/>
          </p:cNvPicPr>
          <p:nvPr/>
        </p:nvPicPr>
        <p:blipFill>
          <a:blip r:embed="rId2"/>
          <a:stretch>
            <a:fillRect/>
          </a:stretch>
        </p:blipFill>
        <p:spPr>
          <a:xfrm>
            <a:off x="145687" y="1808000"/>
            <a:ext cx="8093390" cy="4151682"/>
          </a:xfrm>
          <a:prstGeom prst="rect">
            <a:avLst/>
          </a:prstGeom>
        </p:spPr>
      </p:pic>
      <p:sp>
        <p:nvSpPr>
          <p:cNvPr id="9" name="Rounded Rectangle 8"/>
          <p:cNvSpPr/>
          <p:nvPr/>
        </p:nvSpPr>
        <p:spPr>
          <a:xfrm>
            <a:off x="2527236" y="3487522"/>
            <a:ext cx="1484177" cy="1373962"/>
          </a:xfrm>
          <a:prstGeom prst="roundRect">
            <a:avLst/>
          </a:prstGeom>
          <a:noFill/>
          <a:ln>
            <a:solidFill>
              <a:srgbClr val="FFFF00"/>
            </a:solidFill>
          </a:ln>
          <a:effectLst>
            <a:glow rad="139700">
              <a:schemeClr val="accent6">
                <a:satMod val="175000"/>
                <a:alpha val="40000"/>
              </a:scheme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a:stretch>
            <a:fillRect/>
          </a:stretch>
        </p:blipFill>
        <p:spPr>
          <a:xfrm>
            <a:off x="8465681" y="2377377"/>
            <a:ext cx="3323786" cy="2220289"/>
          </a:xfrm>
          <a:prstGeom prst="rect">
            <a:avLst/>
          </a:prstGeom>
        </p:spPr>
      </p:pic>
    </p:spTree>
    <p:extLst>
      <p:ext uri="{BB962C8B-B14F-4D97-AF65-F5344CB8AC3E}">
        <p14:creationId xmlns:p14="http://schemas.microsoft.com/office/powerpoint/2010/main" val="63554885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p:cNvSpPr txBox="1">
            <a:spLocks/>
          </p:cNvSpPr>
          <p:nvPr/>
        </p:nvSpPr>
        <p:spPr>
          <a:xfrm>
            <a:off x="0" y="94949"/>
            <a:ext cx="12192000" cy="457200"/>
          </a:xfrm>
          <a:prstGeom prst="rect">
            <a:avLst/>
          </a:prstGeom>
        </p:spPr>
        <p:txBody>
          <a:bodyPr vert="horz"/>
          <a:lstStyle>
            <a:lvl1pPr marL="0" indent="0" algn="ctr" defTabSz="457200" rtl="0" eaLnBrk="1" latinLnBrk="0" hangingPunct="1">
              <a:spcBef>
                <a:spcPct val="20000"/>
              </a:spcBef>
              <a:buFontTx/>
              <a:buNone/>
              <a:defRPr sz="3200" kern="1200" baseline="0">
                <a:solidFill>
                  <a:schemeClr val="tx2">
                    <a:lumMod val="75000"/>
                  </a:schemeClr>
                </a:solidFill>
                <a:latin typeface="ITC Franklin Gothic Std Demi Compressed"/>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smtClean="0">
                <a:latin typeface="+mn-lt"/>
                <a:cs typeface="Courier New" panose="02070309020205020404" pitchFamily="49" charset="0"/>
              </a:rPr>
              <a:t>Make New Variables with </a:t>
            </a:r>
            <a:r>
              <a:rPr lang="en-US" dirty="0" err="1" smtClean="0">
                <a:latin typeface="Courier New" panose="02070309020205020404" pitchFamily="49" charset="0"/>
                <a:cs typeface="Courier New" panose="02070309020205020404" pitchFamily="49" charset="0"/>
              </a:rPr>
              <a:t>add_column</a:t>
            </a: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p:txBody>
      </p:sp>
      <p:sp>
        <p:nvSpPr>
          <p:cNvPr id="7" name="Text Placeholder 4"/>
          <p:cNvSpPr>
            <a:spLocks noGrp="1"/>
          </p:cNvSpPr>
          <p:nvPr>
            <p:ph type="body" sz="quarter" idx="11"/>
          </p:nvPr>
        </p:nvSpPr>
        <p:spPr>
          <a:xfrm>
            <a:off x="1606660" y="683091"/>
            <a:ext cx="8978680" cy="5272604"/>
          </a:xfrm>
        </p:spPr>
        <p:txBody>
          <a:bodyPr/>
          <a:lstStyle/>
          <a:p>
            <a:pPr>
              <a:spcAft>
                <a:spcPts val="600"/>
              </a:spcAft>
            </a:pPr>
            <a:r>
              <a:rPr lang="en-US" dirty="0" smtClean="0"/>
              <a:t>Adds new column. </a:t>
            </a:r>
          </a:p>
          <a:p>
            <a:pPr lvl="1">
              <a:spcAft>
                <a:spcPts val="600"/>
              </a:spcAft>
            </a:pPr>
            <a:endParaRPr lang="en-US" sz="1800" dirty="0" smtClean="0"/>
          </a:p>
          <a:p>
            <a:pPr lvl="1">
              <a:spcAft>
                <a:spcPts val="600"/>
              </a:spcAft>
            </a:pPr>
            <a:endParaRPr lang="en-US" dirty="0" smtClean="0"/>
          </a:p>
          <a:p>
            <a:pPr>
              <a:spcAft>
                <a:spcPts val="600"/>
              </a:spcAft>
            </a:pPr>
            <a:endParaRPr lang="en-US" sz="1800" dirty="0">
              <a:latin typeface="Courier New" panose="02070309020205020404" pitchFamily="49" charset="0"/>
            </a:endParaRPr>
          </a:p>
          <a:p>
            <a:pPr>
              <a:spcAft>
                <a:spcPts val="600"/>
              </a:spcAft>
            </a:pPr>
            <a:endParaRPr lang="en-US" dirty="0">
              <a:latin typeface="Courier New" panose="02070309020205020404" pitchFamily="49" charset="0"/>
            </a:endParaRPr>
          </a:p>
          <a:p>
            <a:pPr>
              <a:spcAft>
                <a:spcPts val="600"/>
              </a:spcAft>
            </a:pPr>
            <a:endParaRPr lang="en-US" sz="2000" dirty="0"/>
          </a:p>
        </p:txBody>
      </p:sp>
      <p:pic>
        <p:nvPicPr>
          <p:cNvPr id="3" name="Picture 2"/>
          <p:cNvPicPr>
            <a:picLocks noChangeAspect="1"/>
          </p:cNvPicPr>
          <p:nvPr/>
        </p:nvPicPr>
        <p:blipFill>
          <a:blip r:embed="rId2"/>
          <a:stretch>
            <a:fillRect/>
          </a:stretch>
        </p:blipFill>
        <p:spPr>
          <a:xfrm>
            <a:off x="464725" y="1405721"/>
            <a:ext cx="11262550" cy="3330290"/>
          </a:xfrm>
          <a:prstGeom prst="rect">
            <a:avLst/>
          </a:prstGeom>
        </p:spPr>
      </p:pic>
    </p:spTree>
    <p:extLst>
      <p:ext uri="{BB962C8B-B14F-4D97-AF65-F5344CB8AC3E}">
        <p14:creationId xmlns:p14="http://schemas.microsoft.com/office/powerpoint/2010/main" val="286389859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p:cNvSpPr txBox="1">
            <a:spLocks/>
          </p:cNvSpPr>
          <p:nvPr/>
        </p:nvSpPr>
        <p:spPr>
          <a:xfrm>
            <a:off x="0" y="94949"/>
            <a:ext cx="12192000" cy="457200"/>
          </a:xfrm>
          <a:prstGeom prst="rect">
            <a:avLst/>
          </a:prstGeom>
        </p:spPr>
        <p:txBody>
          <a:bodyPr vert="horz"/>
          <a:lstStyle>
            <a:lvl1pPr marL="0" indent="0" algn="ctr" defTabSz="457200" rtl="0" eaLnBrk="1" latinLnBrk="0" hangingPunct="1">
              <a:spcBef>
                <a:spcPct val="20000"/>
              </a:spcBef>
              <a:buFontTx/>
              <a:buNone/>
              <a:defRPr sz="3200" kern="1200" baseline="0">
                <a:solidFill>
                  <a:schemeClr val="tx2">
                    <a:lumMod val="75000"/>
                  </a:schemeClr>
                </a:solidFill>
                <a:latin typeface="ITC Franklin Gothic Std Demi Compressed"/>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smtClean="0">
                <a:latin typeface="+mn-lt"/>
                <a:cs typeface="Courier New" panose="02070309020205020404" pitchFamily="49" charset="0"/>
              </a:rPr>
              <a:t>Rename Variables with </a:t>
            </a:r>
            <a:r>
              <a:rPr lang="en-US" dirty="0" smtClean="0">
                <a:latin typeface="Courier New" panose="02070309020205020404" pitchFamily="49" charset="0"/>
                <a:cs typeface="Courier New" panose="02070309020205020404" pitchFamily="49" charset="0"/>
              </a:rPr>
              <a:t>rename()</a:t>
            </a:r>
            <a:endParaRPr lang="en-US" dirty="0">
              <a:latin typeface="Courier New" panose="02070309020205020404" pitchFamily="49" charset="0"/>
              <a:cs typeface="Courier New" panose="02070309020205020404" pitchFamily="49" charset="0"/>
            </a:endParaRPr>
          </a:p>
        </p:txBody>
      </p:sp>
      <p:sp>
        <p:nvSpPr>
          <p:cNvPr id="7" name="Text Placeholder 4"/>
          <p:cNvSpPr>
            <a:spLocks noGrp="1"/>
          </p:cNvSpPr>
          <p:nvPr>
            <p:ph type="body" sz="quarter" idx="11"/>
          </p:nvPr>
        </p:nvSpPr>
        <p:spPr>
          <a:xfrm>
            <a:off x="1606660" y="683091"/>
            <a:ext cx="8978680" cy="5272604"/>
          </a:xfrm>
        </p:spPr>
        <p:txBody>
          <a:bodyPr/>
          <a:lstStyle/>
          <a:p>
            <a:pPr>
              <a:spcAft>
                <a:spcPts val="600"/>
              </a:spcAft>
            </a:pPr>
            <a:r>
              <a:rPr lang="en-US" dirty="0" smtClean="0"/>
              <a:t>Renames a column</a:t>
            </a:r>
          </a:p>
          <a:p>
            <a:pPr lvl="1">
              <a:spcAft>
                <a:spcPts val="600"/>
              </a:spcAft>
            </a:pPr>
            <a:endParaRPr lang="en-US" sz="1800" dirty="0" smtClean="0"/>
          </a:p>
          <a:p>
            <a:pPr lvl="1">
              <a:spcAft>
                <a:spcPts val="600"/>
              </a:spcAft>
            </a:pPr>
            <a:endParaRPr lang="en-US" dirty="0" smtClean="0"/>
          </a:p>
          <a:p>
            <a:pPr>
              <a:spcAft>
                <a:spcPts val="600"/>
              </a:spcAft>
            </a:pPr>
            <a:endParaRPr lang="en-US" sz="1800" dirty="0">
              <a:latin typeface="Courier New" panose="02070309020205020404" pitchFamily="49" charset="0"/>
            </a:endParaRPr>
          </a:p>
          <a:p>
            <a:pPr>
              <a:spcAft>
                <a:spcPts val="600"/>
              </a:spcAft>
            </a:pPr>
            <a:endParaRPr lang="en-US" dirty="0">
              <a:latin typeface="Courier New" panose="02070309020205020404" pitchFamily="49" charset="0"/>
            </a:endParaRPr>
          </a:p>
          <a:p>
            <a:pPr>
              <a:spcAft>
                <a:spcPts val="600"/>
              </a:spcAft>
            </a:pPr>
            <a:endParaRPr lang="en-US" sz="2000" dirty="0"/>
          </a:p>
        </p:txBody>
      </p:sp>
      <p:pic>
        <p:nvPicPr>
          <p:cNvPr id="2" name="Picture 1"/>
          <p:cNvPicPr>
            <a:picLocks noChangeAspect="1"/>
          </p:cNvPicPr>
          <p:nvPr/>
        </p:nvPicPr>
        <p:blipFill rotWithShape="1">
          <a:blip r:embed="rId3"/>
          <a:srcRect t="1" b="1813"/>
          <a:stretch/>
        </p:blipFill>
        <p:spPr>
          <a:xfrm>
            <a:off x="739590" y="1519698"/>
            <a:ext cx="10712821" cy="3178912"/>
          </a:xfrm>
          <a:prstGeom prst="rect">
            <a:avLst/>
          </a:prstGeom>
        </p:spPr>
      </p:pic>
    </p:spTree>
    <p:extLst>
      <p:ext uri="{BB962C8B-B14F-4D97-AF65-F5344CB8AC3E}">
        <p14:creationId xmlns:p14="http://schemas.microsoft.com/office/powerpoint/2010/main" val="336952045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p:cNvSpPr txBox="1">
            <a:spLocks/>
          </p:cNvSpPr>
          <p:nvPr/>
        </p:nvSpPr>
        <p:spPr>
          <a:xfrm>
            <a:off x="0" y="2276623"/>
            <a:ext cx="12192000" cy="457200"/>
          </a:xfrm>
          <a:prstGeom prst="rect">
            <a:avLst/>
          </a:prstGeom>
        </p:spPr>
        <p:txBody>
          <a:bodyPr vert="horz"/>
          <a:lstStyle>
            <a:lvl1pPr marL="0" indent="0" algn="ctr" defTabSz="457200" rtl="0" eaLnBrk="1" latinLnBrk="0" hangingPunct="1">
              <a:spcBef>
                <a:spcPct val="20000"/>
              </a:spcBef>
              <a:buFontTx/>
              <a:buNone/>
              <a:defRPr sz="3200" kern="1200" baseline="0">
                <a:solidFill>
                  <a:schemeClr val="tx2">
                    <a:lumMod val="75000"/>
                  </a:schemeClr>
                </a:solidFill>
                <a:latin typeface="ITC Franklin Gothic Std Demi Compressed"/>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6600" b="1" dirty="0" smtClean="0">
                <a:latin typeface="Courier New" panose="02070309020205020404" pitchFamily="49" charset="0"/>
                <a:cs typeface="Courier New" panose="02070309020205020404" pitchFamily="49" charset="0"/>
              </a:rPr>
              <a:t>Combining Data</a:t>
            </a:r>
            <a:endParaRPr lang="en-US" sz="6600" b="1" dirty="0">
              <a:latin typeface="Courier New" panose="02070309020205020404" pitchFamily="49" charset="0"/>
              <a:cs typeface="Courier New" panose="02070309020205020404" pitchFamily="49" charset="0"/>
            </a:endParaRPr>
          </a:p>
        </p:txBody>
      </p:sp>
      <p:sp>
        <p:nvSpPr>
          <p:cNvPr id="7" name="Text Placeholder 4"/>
          <p:cNvSpPr>
            <a:spLocks noGrp="1"/>
          </p:cNvSpPr>
          <p:nvPr>
            <p:ph type="body" sz="quarter" idx="11"/>
          </p:nvPr>
        </p:nvSpPr>
        <p:spPr>
          <a:xfrm>
            <a:off x="1606660" y="683091"/>
            <a:ext cx="8978680" cy="5272604"/>
          </a:xfrm>
        </p:spPr>
        <p:txBody>
          <a:bodyPr/>
          <a:lstStyle/>
          <a:p>
            <a:pPr lvl="1">
              <a:spcAft>
                <a:spcPts val="600"/>
              </a:spcAft>
            </a:pPr>
            <a:endParaRPr lang="en-US" sz="1400" dirty="0" smtClean="0">
              <a:latin typeface="Courier New" panose="02070309020205020404" pitchFamily="49" charset="0"/>
              <a:cs typeface="Courier New" panose="02070309020205020404" pitchFamily="49" charset="0"/>
            </a:endParaRPr>
          </a:p>
          <a:p>
            <a:pPr lvl="1">
              <a:spcAft>
                <a:spcPts val="600"/>
              </a:spcAft>
            </a:pPr>
            <a:endParaRPr lang="en-US" dirty="0" smtClean="0"/>
          </a:p>
          <a:p>
            <a:pPr lvl="1">
              <a:spcAft>
                <a:spcPts val="600"/>
              </a:spcAft>
            </a:pPr>
            <a:endParaRPr lang="en-US" dirty="0"/>
          </a:p>
        </p:txBody>
      </p:sp>
    </p:spTree>
    <p:extLst>
      <p:ext uri="{BB962C8B-B14F-4D97-AF65-F5344CB8AC3E}">
        <p14:creationId xmlns:p14="http://schemas.microsoft.com/office/powerpoint/2010/main" val="4976725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p:cNvSpPr txBox="1">
            <a:spLocks/>
          </p:cNvSpPr>
          <p:nvPr/>
        </p:nvSpPr>
        <p:spPr>
          <a:xfrm>
            <a:off x="0" y="94949"/>
            <a:ext cx="12192000" cy="457200"/>
          </a:xfrm>
          <a:prstGeom prst="rect">
            <a:avLst/>
          </a:prstGeom>
        </p:spPr>
        <p:txBody>
          <a:bodyPr vert="horz"/>
          <a:lstStyle>
            <a:lvl1pPr marL="0" indent="0" algn="ctr" defTabSz="457200" rtl="0" eaLnBrk="1" latinLnBrk="0" hangingPunct="1">
              <a:spcBef>
                <a:spcPct val="20000"/>
              </a:spcBef>
              <a:buFontTx/>
              <a:buNone/>
              <a:defRPr sz="3200" kern="1200" baseline="0">
                <a:solidFill>
                  <a:schemeClr val="tx2">
                    <a:lumMod val="75000"/>
                  </a:schemeClr>
                </a:solidFill>
                <a:latin typeface="ITC Franklin Gothic Std Demi Compressed"/>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smtClean="0">
                <a:latin typeface="+mn-lt"/>
                <a:cs typeface="Courier New" panose="02070309020205020404" pitchFamily="49" charset="0"/>
              </a:rPr>
              <a:t>Combine Tables with </a:t>
            </a:r>
            <a:r>
              <a:rPr lang="en-US" dirty="0" err="1" smtClean="0">
                <a:latin typeface="Courier New" panose="02070309020205020404" pitchFamily="49" charset="0"/>
                <a:cs typeface="Courier New" panose="02070309020205020404" pitchFamily="49" charset="0"/>
              </a:rPr>
              <a:t>bind_cols</a:t>
            </a: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p:txBody>
      </p:sp>
      <p:sp>
        <p:nvSpPr>
          <p:cNvPr id="7" name="Text Placeholder 4"/>
          <p:cNvSpPr>
            <a:spLocks noGrp="1"/>
          </p:cNvSpPr>
          <p:nvPr>
            <p:ph type="body" sz="quarter" idx="11"/>
          </p:nvPr>
        </p:nvSpPr>
        <p:spPr>
          <a:xfrm>
            <a:off x="1606660" y="683091"/>
            <a:ext cx="8978680" cy="5272604"/>
          </a:xfrm>
        </p:spPr>
        <p:txBody>
          <a:bodyPr/>
          <a:lstStyle/>
          <a:p>
            <a:pPr>
              <a:spcAft>
                <a:spcPts val="600"/>
              </a:spcAft>
            </a:pPr>
            <a:r>
              <a:rPr lang="en-US" dirty="0" smtClean="0"/>
              <a:t>Combine tables next to each other as they are. </a:t>
            </a:r>
          </a:p>
          <a:p>
            <a:pPr lvl="1">
              <a:spcAft>
                <a:spcPts val="600"/>
              </a:spcAft>
            </a:pPr>
            <a:endParaRPr lang="en-US" sz="1800" dirty="0" smtClean="0"/>
          </a:p>
          <a:p>
            <a:pPr lvl="1">
              <a:spcAft>
                <a:spcPts val="600"/>
              </a:spcAft>
            </a:pPr>
            <a:endParaRPr lang="en-US" dirty="0" smtClean="0"/>
          </a:p>
          <a:p>
            <a:pPr>
              <a:spcAft>
                <a:spcPts val="600"/>
              </a:spcAft>
            </a:pPr>
            <a:endParaRPr lang="en-US" sz="1800" dirty="0">
              <a:latin typeface="Courier New" panose="02070309020205020404" pitchFamily="49" charset="0"/>
            </a:endParaRPr>
          </a:p>
          <a:p>
            <a:pPr>
              <a:spcAft>
                <a:spcPts val="600"/>
              </a:spcAft>
            </a:pPr>
            <a:endParaRPr lang="en-US" dirty="0">
              <a:latin typeface="Courier New" panose="02070309020205020404" pitchFamily="49" charset="0"/>
            </a:endParaRPr>
          </a:p>
          <a:p>
            <a:pPr>
              <a:spcAft>
                <a:spcPts val="600"/>
              </a:spcAft>
            </a:pPr>
            <a:endParaRPr lang="en-US" sz="2000" dirty="0"/>
          </a:p>
        </p:txBody>
      </p:sp>
      <p:pic>
        <p:nvPicPr>
          <p:cNvPr id="3" name="Picture 2"/>
          <p:cNvPicPr>
            <a:picLocks noChangeAspect="1"/>
          </p:cNvPicPr>
          <p:nvPr/>
        </p:nvPicPr>
        <p:blipFill>
          <a:blip r:embed="rId3"/>
          <a:stretch>
            <a:fillRect/>
          </a:stretch>
        </p:blipFill>
        <p:spPr>
          <a:xfrm>
            <a:off x="281529" y="1561516"/>
            <a:ext cx="11628942" cy="2834662"/>
          </a:xfrm>
          <a:prstGeom prst="rect">
            <a:avLst/>
          </a:prstGeom>
        </p:spPr>
      </p:pic>
      <p:sp>
        <p:nvSpPr>
          <p:cNvPr id="6" name="Rounded Rectangle 5"/>
          <p:cNvSpPr/>
          <p:nvPr/>
        </p:nvSpPr>
        <p:spPr>
          <a:xfrm rot="5400000">
            <a:off x="9880179" y="2365891"/>
            <a:ext cx="2417323" cy="1643258"/>
          </a:xfrm>
          <a:prstGeom prst="roundRect">
            <a:avLst/>
          </a:prstGeom>
          <a:noFill/>
          <a:ln>
            <a:solidFill>
              <a:srgbClr val="FFFF00"/>
            </a:solidFill>
          </a:ln>
          <a:effectLst>
            <a:glow rad="139700">
              <a:schemeClr val="accent6">
                <a:satMod val="175000"/>
                <a:alpha val="40000"/>
              </a:scheme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04891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569830" y="2883728"/>
            <a:ext cx="11052340" cy="3015323"/>
          </a:xfrm>
          <a:prstGeom prst="rect">
            <a:avLst/>
          </a:prstGeom>
        </p:spPr>
      </p:pic>
      <p:sp>
        <p:nvSpPr>
          <p:cNvPr id="4" name="Text Placeholder 1"/>
          <p:cNvSpPr txBox="1">
            <a:spLocks/>
          </p:cNvSpPr>
          <p:nvPr/>
        </p:nvSpPr>
        <p:spPr>
          <a:xfrm>
            <a:off x="0" y="94949"/>
            <a:ext cx="12192000" cy="457200"/>
          </a:xfrm>
          <a:prstGeom prst="rect">
            <a:avLst/>
          </a:prstGeom>
        </p:spPr>
        <p:txBody>
          <a:bodyPr vert="horz"/>
          <a:lstStyle>
            <a:lvl1pPr marL="0" indent="0" algn="ctr" defTabSz="457200" rtl="0" eaLnBrk="1" latinLnBrk="0" hangingPunct="1">
              <a:spcBef>
                <a:spcPct val="20000"/>
              </a:spcBef>
              <a:buFontTx/>
              <a:buNone/>
              <a:defRPr sz="3200" kern="1200" baseline="0">
                <a:solidFill>
                  <a:schemeClr val="tx2">
                    <a:lumMod val="75000"/>
                  </a:schemeClr>
                </a:solidFill>
                <a:latin typeface="ITC Franklin Gothic Std Demi Compressed"/>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smtClean="0">
                <a:latin typeface="+mn-lt"/>
                <a:cs typeface="Courier New" panose="02070309020205020404" pitchFamily="49" charset="0"/>
              </a:rPr>
              <a:t>Combine Tables with </a:t>
            </a:r>
            <a:r>
              <a:rPr lang="en-US" dirty="0" err="1" smtClean="0">
                <a:latin typeface="Courier New" panose="02070309020205020404" pitchFamily="49" charset="0"/>
                <a:cs typeface="Courier New" panose="02070309020205020404" pitchFamily="49" charset="0"/>
              </a:rPr>
              <a:t>left_join</a:t>
            </a: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p:txBody>
      </p:sp>
      <p:sp>
        <p:nvSpPr>
          <p:cNvPr id="7" name="Text Placeholder 4"/>
          <p:cNvSpPr>
            <a:spLocks noGrp="1"/>
          </p:cNvSpPr>
          <p:nvPr>
            <p:ph type="body" sz="quarter" idx="11"/>
          </p:nvPr>
        </p:nvSpPr>
        <p:spPr>
          <a:xfrm>
            <a:off x="1606660" y="683091"/>
            <a:ext cx="8978680" cy="5272604"/>
          </a:xfrm>
        </p:spPr>
        <p:txBody>
          <a:bodyPr/>
          <a:lstStyle/>
          <a:p>
            <a:pPr>
              <a:spcAft>
                <a:spcPts val="600"/>
              </a:spcAft>
            </a:pPr>
            <a:r>
              <a:rPr lang="en-US" dirty="0" smtClean="0"/>
              <a:t>Combine tables based on an index variable that is common to both tables, joining values from y to x</a:t>
            </a:r>
          </a:p>
          <a:p>
            <a:pPr>
              <a:spcAft>
                <a:spcPts val="600"/>
              </a:spcAft>
            </a:pPr>
            <a:r>
              <a:rPr lang="en-US" dirty="0" smtClean="0"/>
              <a:t>Other join functions</a:t>
            </a:r>
            <a:endParaRPr lang="en-US" dirty="0"/>
          </a:p>
          <a:p>
            <a:pPr lvl="1">
              <a:spcBef>
                <a:spcPts val="0"/>
              </a:spcBef>
              <a:spcAft>
                <a:spcPts val="600"/>
              </a:spcAft>
            </a:pPr>
            <a:r>
              <a:rPr lang="en-US" sz="1400" dirty="0" err="1" smtClean="0">
                <a:latin typeface="Courier New" panose="02070309020205020404" pitchFamily="49" charset="0"/>
                <a:cs typeface="Courier New" panose="02070309020205020404" pitchFamily="49" charset="0"/>
              </a:rPr>
              <a:t>right_join</a:t>
            </a:r>
            <a:r>
              <a:rPr lang="en-US" sz="1400" dirty="0" smtClean="0">
                <a:latin typeface="Courier New" panose="02070309020205020404" pitchFamily="49" charset="0"/>
                <a:cs typeface="Courier New" panose="02070309020205020404" pitchFamily="49" charset="0"/>
              </a:rPr>
              <a:t>()</a:t>
            </a:r>
            <a:r>
              <a:rPr lang="en-US" sz="1400" dirty="0">
                <a:solidFill>
                  <a:schemeClr val="tx2">
                    <a:lumMod val="75000"/>
                  </a:schemeClr>
                </a:solidFill>
                <a:latin typeface="ITC Franklin Gothic Std Book Compressed"/>
              </a:rPr>
              <a:t>:</a:t>
            </a:r>
            <a:r>
              <a:rPr lang="en-US" sz="1400" dirty="0" smtClean="0">
                <a:latin typeface="Courier New" panose="02070309020205020404" pitchFamily="49" charset="0"/>
                <a:cs typeface="Courier New" panose="02070309020205020404" pitchFamily="49" charset="0"/>
              </a:rPr>
              <a:t> </a:t>
            </a:r>
            <a:r>
              <a:rPr lang="en-US" sz="1400" dirty="0">
                <a:solidFill>
                  <a:schemeClr val="tx2">
                    <a:lumMod val="75000"/>
                  </a:schemeClr>
                </a:solidFill>
                <a:latin typeface="ITC Franklin Gothic Std Book Compressed"/>
              </a:rPr>
              <a:t>Join matching values from x to y</a:t>
            </a:r>
          </a:p>
          <a:p>
            <a:pPr lvl="1">
              <a:spcBef>
                <a:spcPts val="0"/>
              </a:spcBef>
              <a:spcAft>
                <a:spcPts val="600"/>
              </a:spcAft>
            </a:pPr>
            <a:r>
              <a:rPr lang="en-US" sz="1400" dirty="0" err="1" smtClean="0">
                <a:latin typeface="Courier New" panose="02070309020205020404" pitchFamily="49" charset="0"/>
                <a:cs typeface="Courier New" panose="02070309020205020404" pitchFamily="49" charset="0"/>
              </a:rPr>
              <a:t>inner_join</a:t>
            </a:r>
            <a:r>
              <a:rPr lang="en-US" sz="1400" dirty="0" smtClean="0">
                <a:latin typeface="Courier New" panose="02070309020205020404" pitchFamily="49" charset="0"/>
                <a:cs typeface="Courier New" panose="02070309020205020404" pitchFamily="49" charset="0"/>
              </a:rPr>
              <a:t>()</a:t>
            </a:r>
            <a:r>
              <a:rPr lang="en-US" sz="1400" dirty="0">
                <a:solidFill>
                  <a:schemeClr val="tx2">
                    <a:lumMod val="75000"/>
                  </a:schemeClr>
                </a:solidFill>
                <a:latin typeface="ITC Franklin Gothic Std Book Compressed"/>
              </a:rPr>
              <a:t>:</a:t>
            </a:r>
            <a:r>
              <a:rPr lang="en-US" sz="1400" dirty="0" smtClean="0">
                <a:latin typeface="Courier New" panose="02070309020205020404" pitchFamily="49" charset="0"/>
                <a:cs typeface="Courier New" panose="02070309020205020404" pitchFamily="49" charset="0"/>
              </a:rPr>
              <a:t> </a:t>
            </a:r>
            <a:r>
              <a:rPr lang="en-US" sz="1400" dirty="0">
                <a:solidFill>
                  <a:schemeClr val="tx2">
                    <a:lumMod val="75000"/>
                  </a:schemeClr>
                </a:solidFill>
                <a:latin typeface="ITC Franklin Gothic Std Book Compressed"/>
              </a:rPr>
              <a:t>Join data but retain only rows with matches</a:t>
            </a:r>
          </a:p>
          <a:p>
            <a:pPr lvl="1">
              <a:spcBef>
                <a:spcPts val="0"/>
              </a:spcBef>
              <a:spcAft>
                <a:spcPts val="600"/>
              </a:spcAft>
            </a:pPr>
            <a:r>
              <a:rPr lang="en-US" sz="1400" dirty="0" err="1" smtClean="0">
                <a:latin typeface="Courier New" panose="02070309020205020404" pitchFamily="49" charset="0"/>
                <a:cs typeface="Courier New" panose="02070309020205020404" pitchFamily="49" charset="0"/>
              </a:rPr>
              <a:t>full_join</a:t>
            </a:r>
            <a:r>
              <a:rPr lang="en-US" sz="1400" dirty="0">
                <a:solidFill>
                  <a:schemeClr val="tx2">
                    <a:lumMod val="75000"/>
                  </a:schemeClr>
                </a:solidFill>
                <a:latin typeface="Courier New" panose="02070309020205020404" pitchFamily="49" charset="0"/>
                <a:cs typeface="Courier New" panose="02070309020205020404" pitchFamily="49" charset="0"/>
              </a:rPr>
              <a:t>()</a:t>
            </a:r>
            <a:r>
              <a:rPr lang="en-US" sz="1400" dirty="0">
                <a:solidFill>
                  <a:schemeClr val="tx2">
                    <a:lumMod val="75000"/>
                  </a:schemeClr>
                </a:solidFill>
                <a:latin typeface="ITC Franklin Gothic Std Book Compressed"/>
              </a:rPr>
              <a:t>:</a:t>
            </a:r>
            <a:r>
              <a:rPr lang="en-US" sz="2000" dirty="0">
                <a:solidFill>
                  <a:schemeClr val="tx2">
                    <a:lumMod val="75000"/>
                  </a:schemeClr>
                </a:solidFill>
                <a:latin typeface="ITC Franklin Gothic Std Book Compressed"/>
              </a:rPr>
              <a:t> </a:t>
            </a:r>
            <a:r>
              <a:rPr lang="en-US" sz="1400" dirty="0">
                <a:solidFill>
                  <a:schemeClr val="tx2">
                    <a:lumMod val="75000"/>
                  </a:schemeClr>
                </a:solidFill>
                <a:latin typeface="ITC Franklin Gothic Std Book Compressed"/>
              </a:rPr>
              <a:t>Join data and retain all values and rows</a:t>
            </a:r>
            <a:endParaRPr lang="en-US" sz="2000" dirty="0">
              <a:solidFill>
                <a:schemeClr val="tx2">
                  <a:lumMod val="75000"/>
                </a:schemeClr>
              </a:solidFill>
              <a:latin typeface="ITC Franklin Gothic Std Book Compressed"/>
            </a:endParaRPr>
          </a:p>
          <a:p>
            <a:pPr>
              <a:spcAft>
                <a:spcPts val="600"/>
              </a:spcAft>
            </a:pPr>
            <a:endParaRPr lang="en-US" dirty="0" smtClean="0"/>
          </a:p>
          <a:p>
            <a:pPr lvl="1">
              <a:spcAft>
                <a:spcPts val="600"/>
              </a:spcAft>
            </a:pPr>
            <a:endParaRPr lang="en-US" sz="1800" dirty="0" smtClean="0"/>
          </a:p>
          <a:p>
            <a:pPr lvl="1">
              <a:spcAft>
                <a:spcPts val="600"/>
              </a:spcAft>
            </a:pPr>
            <a:endParaRPr lang="en-US" dirty="0" smtClean="0"/>
          </a:p>
          <a:p>
            <a:pPr>
              <a:spcAft>
                <a:spcPts val="600"/>
              </a:spcAft>
            </a:pPr>
            <a:endParaRPr lang="en-US" sz="1800" dirty="0">
              <a:latin typeface="Courier New" panose="02070309020205020404" pitchFamily="49" charset="0"/>
            </a:endParaRPr>
          </a:p>
          <a:p>
            <a:pPr>
              <a:spcAft>
                <a:spcPts val="600"/>
              </a:spcAft>
            </a:pPr>
            <a:endParaRPr lang="en-US" dirty="0">
              <a:latin typeface="Courier New" panose="02070309020205020404" pitchFamily="49" charset="0"/>
            </a:endParaRPr>
          </a:p>
          <a:p>
            <a:pPr>
              <a:spcAft>
                <a:spcPts val="600"/>
              </a:spcAft>
            </a:pPr>
            <a:endParaRPr lang="en-US" sz="2000" dirty="0"/>
          </a:p>
        </p:txBody>
      </p:sp>
      <p:sp>
        <p:nvSpPr>
          <p:cNvPr id="6" name="Rounded Rectangle 5"/>
          <p:cNvSpPr/>
          <p:nvPr/>
        </p:nvSpPr>
        <p:spPr>
          <a:xfrm rot="5400000">
            <a:off x="9942222" y="4193601"/>
            <a:ext cx="2457531" cy="1066659"/>
          </a:xfrm>
          <a:prstGeom prst="roundRect">
            <a:avLst/>
          </a:prstGeom>
          <a:noFill/>
          <a:ln>
            <a:solidFill>
              <a:srgbClr val="FFFF00"/>
            </a:solidFill>
          </a:ln>
          <a:effectLst>
            <a:glow rad="139700">
              <a:schemeClr val="accent6">
                <a:satMod val="175000"/>
                <a:alpha val="40000"/>
              </a:scheme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23398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p:cNvSpPr txBox="1">
            <a:spLocks/>
          </p:cNvSpPr>
          <p:nvPr/>
        </p:nvSpPr>
        <p:spPr>
          <a:xfrm>
            <a:off x="0" y="94949"/>
            <a:ext cx="12192000" cy="457200"/>
          </a:xfrm>
          <a:prstGeom prst="rect">
            <a:avLst/>
          </a:prstGeom>
        </p:spPr>
        <p:txBody>
          <a:bodyPr vert="horz"/>
          <a:lstStyle>
            <a:lvl1pPr marL="0" indent="0" algn="ctr" defTabSz="457200" rtl="0" eaLnBrk="1" latinLnBrk="0" hangingPunct="1">
              <a:spcBef>
                <a:spcPct val="20000"/>
              </a:spcBef>
              <a:buFontTx/>
              <a:buNone/>
              <a:defRPr sz="3200" kern="1200" baseline="0">
                <a:solidFill>
                  <a:schemeClr val="tx2">
                    <a:lumMod val="75000"/>
                  </a:schemeClr>
                </a:solidFill>
                <a:latin typeface="ITC Franklin Gothic Std Demi Compressed"/>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smtClean="0">
                <a:latin typeface="+mn-lt"/>
                <a:cs typeface="Courier New" panose="02070309020205020404" pitchFamily="49" charset="0"/>
              </a:rPr>
              <a:t>Combine New Cases with </a:t>
            </a:r>
            <a:r>
              <a:rPr lang="en-US" dirty="0" err="1" smtClean="0">
                <a:latin typeface="Courier New" panose="02070309020205020404" pitchFamily="49" charset="0"/>
                <a:cs typeface="Courier New" panose="02070309020205020404" pitchFamily="49" charset="0"/>
              </a:rPr>
              <a:t>bind_rows</a:t>
            </a: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p:txBody>
      </p:sp>
      <p:sp>
        <p:nvSpPr>
          <p:cNvPr id="7" name="Text Placeholder 4"/>
          <p:cNvSpPr>
            <a:spLocks noGrp="1"/>
          </p:cNvSpPr>
          <p:nvPr>
            <p:ph type="body" sz="quarter" idx="11"/>
          </p:nvPr>
        </p:nvSpPr>
        <p:spPr>
          <a:xfrm>
            <a:off x="1606660" y="683091"/>
            <a:ext cx="8978680" cy="5272604"/>
          </a:xfrm>
        </p:spPr>
        <p:txBody>
          <a:bodyPr/>
          <a:lstStyle/>
          <a:p>
            <a:pPr>
              <a:spcAft>
                <a:spcPts val="600"/>
              </a:spcAft>
            </a:pPr>
            <a:r>
              <a:rPr lang="en-US" dirty="0" smtClean="0"/>
              <a:t>Combine new rows (cases) to a table</a:t>
            </a:r>
          </a:p>
          <a:p>
            <a:pPr>
              <a:spcAft>
                <a:spcPts val="600"/>
              </a:spcAft>
            </a:pPr>
            <a:endParaRPr lang="en-US" sz="1800" dirty="0">
              <a:latin typeface="Courier New" panose="02070309020205020404" pitchFamily="49" charset="0"/>
            </a:endParaRPr>
          </a:p>
          <a:p>
            <a:pPr>
              <a:spcAft>
                <a:spcPts val="600"/>
              </a:spcAft>
            </a:pPr>
            <a:endParaRPr lang="en-US" dirty="0">
              <a:latin typeface="Courier New" panose="02070309020205020404" pitchFamily="49" charset="0"/>
            </a:endParaRPr>
          </a:p>
          <a:p>
            <a:pPr>
              <a:spcAft>
                <a:spcPts val="600"/>
              </a:spcAft>
            </a:pPr>
            <a:endParaRPr lang="en-US" sz="2000" dirty="0"/>
          </a:p>
        </p:txBody>
      </p:sp>
      <p:pic>
        <p:nvPicPr>
          <p:cNvPr id="3" name="Picture 2"/>
          <p:cNvPicPr>
            <a:picLocks noChangeAspect="1"/>
          </p:cNvPicPr>
          <p:nvPr/>
        </p:nvPicPr>
        <p:blipFill>
          <a:blip r:embed="rId3"/>
          <a:stretch>
            <a:fillRect/>
          </a:stretch>
        </p:blipFill>
        <p:spPr>
          <a:xfrm>
            <a:off x="923777" y="1286278"/>
            <a:ext cx="10341415" cy="4088082"/>
          </a:xfrm>
          <a:prstGeom prst="rect">
            <a:avLst/>
          </a:prstGeom>
        </p:spPr>
      </p:pic>
      <p:sp>
        <p:nvSpPr>
          <p:cNvPr id="8" name="Rounded Rectangle 7"/>
          <p:cNvSpPr/>
          <p:nvPr/>
        </p:nvSpPr>
        <p:spPr>
          <a:xfrm>
            <a:off x="2233127" y="3793588"/>
            <a:ext cx="4810097" cy="286043"/>
          </a:xfrm>
          <a:prstGeom prst="roundRect">
            <a:avLst/>
          </a:prstGeom>
          <a:noFill/>
          <a:ln>
            <a:solidFill>
              <a:srgbClr val="FFFF00"/>
            </a:solidFill>
          </a:ln>
          <a:effectLst>
            <a:glow rad="139700">
              <a:schemeClr val="accent6">
                <a:satMod val="175000"/>
                <a:alpha val="40000"/>
              </a:scheme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54178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p:cNvSpPr txBox="1">
            <a:spLocks/>
          </p:cNvSpPr>
          <p:nvPr/>
        </p:nvSpPr>
        <p:spPr>
          <a:xfrm>
            <a:off x="0" y="94949"/>
            <a:ext cx="12192000" cy="457200"/>
          </a:xfrm>
          <a:prstGeom prst="rect">
            <a:avLst/>
          </a:prstGeom>
        </p:spPr>
        <p:txBody>
          <a:bodyPr vert="horz"/>
          <a:lstStyle>
            <a:lvl1pPr marL="0" indent="0" algn="ctr" defTabSz="457200" rtl="0" eaLnBrk="1" latinLnBrk="0" hangingPunct="1">
              <a:spcBef>
                <a:spcPct val="20000"/>
              </a:spcBef>
              <a:buFontTx/>
              <a:buNone/>
              <a:defRPr sz="3200" kern="1200" baseline="0">
                <a:solidFill>
                  <a:schemeClr val="tx2">
                    <a:lumMod val="75000"/>
                  </a:schemeClr>
                </a:solidFill>
                <a:latin typeface="ITC Franklin Gothic Std Demi Compressed"/>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smtClean="0">
                <a:latin typeface="+mn-lt"/>
                <a:cs typeface="Courier New" panose="02070309020205020404" pitchFamily="49" charset="0"/>
              </a:rPr>
              <a:t>Combine New Cases with </a:t>
            </a:r>
            <a:r>
              <a:rPr lang="en-US" dirty="0" err="1" smtClean="0">
                <a:latin typeface="Courier New" panose="02070309020205020404" pitchFamily="49" charset="0"/>
                <a:cs typeface="Courier New" panose="02070309020205020404" pitchFamily="49" charset="0"/>
              </a:rPr>
              <a:t>bind_rows</a:t>
            </a: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p:txBody>
      </p:sp>
      <p:sp>
        <p:nvSpPr>
          <p:cNvPr id="7" name="Text Placeholder 4"/>
          <p:cNvSpPr>
            <a:spLocks noGrp="1"/>
          </p:cNvSpPr>
          <p:nvPr>
            <p:ph type="body" sz="quarter" idx="11"/>
          </p:nvPr>
        </p:nvSpPr>
        <p:spPr>
          <a:xfrm>
            <a:off x="1606660" y="683091"/>
            <a:ext cx="8978680" cy="5272604"/>
          </a:xfrm>
        </p:spPr>
        <p:txBody>
          <a:bodyPr/>
          <a:lstStyle/>
          <a:p>
            <a:pPr>
              <a:spcAft>
                <a:spcPts val="600"/>
              </a:spcAft>
            </a:pPr>
            <a:r>
              <a:rPr lang="en-US" dirty="0" smtClean="0"/>
              <a:t>Combine new rows (cases) to a table</a:t>
            </a:r>
          </a:p>
          <a:p>
            <a:pPr>
              <a:spcAft>
                <a:spcPts val="600"/>
              </a:spcAft>
            </a:pPr>
            <a:endParaRPr lang="en-US" sz="1800" dirty="0">
              <a:latin typeface="Courier New" panose="02070309020205020404" pitchFamily="49" charset="0"/>
            </a:endParaRPr>
          </a:p>
          <a:p>
            <a:pPr>
              <a:spcAft>
                <a:spcPts val="600"/>
              </a:spcAft>
            </a:pPr>
            <a:endParaRPr lang="en-US" dirty="0">
              <a:latin typeface="Courier New" panose="02070309020205020404" pitchFamily="49" charset="0"/>
            </a:endParaRPr>
          </a:p>
          <a:p>
            <a:pPr>
              <a:spcAft>
                <a:spcPts val="600"/>
              </a:spcAft>
            </a:pPr>
            <a:endParaRPr lang="en-US" sz="2000" dirty="0"/>
          </a:p>
        </p:txBody>
      </p:sp>
      <p:pic>
        <p:nvPicPr>
          <p:cNvPr id="2" name="Picture 1"/>
          <p:cNvPicPr>
            <a:picLocks noChangeAspect="1"/>
          </p:cNvPicPr>
          <p:nvPr/>
        </p:nvPicPr>
        <p:blipFill>
          <a:blip r:embed="rId3"/>
          <a:stretch>
            <a:fillRect/>
          </a:stretch>
        </p:blipFill>
        <p:spPr>
          <a:xfrm>
            <a:off x="243059" y="1549527"/>
            <a:ext cx="11705883" cy="3768457"/>
          </a:xfrm>
          <a:prstGeom prst="rect">
            <a:avLst/>
          </a:prstGeom>
        </p:spPr>
      </p:pic>
    </p:spTree>
    <p:extLst>
      <p:ext uri="{BB962C8B-B14F-4D97-AF65-F5344CB8AC3E}">
        <p14:creationId xmlns:p14="http://schemas.microsoft.com/office/powerpoint/2010/main" val="397629849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p:cNvSpPr txBox="1">
            <a:spLocks/>
          </p:cNvSpPr>
          <p:nvPr/>
        </p:nvSpPr>
        <p:spPr>
          <a:xfrm>
            <a:off x="0" y="2276623"/>
            <a:ext cx="12192000" cy="457200"/>
          </a:xfrm>
          <a:prstGeom prst="rect">
            <a:avLst/>
          </a:prstGeom>
        </p:spPr>
        <p:txBody>
          <a:bodyPr vert="horz"/>
          <a:lstStyle>
            <a:lvl1pPr marL="0" indent="0" algn="ctr" defTabSz="457200" rtl="0" eaLnBrk="1" latinLnBrk="0" hangingPunct="1">
              <a:spcBef>
                <a:spcPct val="20000"/>
              </a:spcBef>
              <a:buFontTx/>
              <a:buNone/>
              <a:defRPr sz="3200" kern="1200" baseline="0">
                <a:solidFill>
                  <a:schemeClr val="tx2">
                    <a:lumMod val="75000"/>
                  </a:schemeClr>
                </a:solidFill>
                <a:latin typeface="ITC Franklin Gothic Std Demi Compressed"/>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6600" b="1" dirty="0" smtClean="0">
                <a:latin typeface="Courier New" panose="02070309020205020404" pitchFamily="49" charset="0"/>
                <a:cs typeface="Courier New" panose="02070309020205020404" pitchFamily="49" charset="0"/>
              </a:rPr>
              <a:t>Data Smoothing &amp;</a:t>
            </a:r>
          </a:p>
          <a:p>
            <a:r>
              <a:rPr lang="en-US" sz="6600" b="1" dirty="0" smtClean="0">
                <a:latin typeface="Courier New" panose="02070309020205020404" pitchFamily="49" charset="0"/>
                <a:cs typeface="Courier New" panose="02070309020205020404" pitchFamily="49" charset="0"/>
              </a:rPr>
              <a:t>Interpolation</a:t>
            </a:r>
            <a:endParaRPr lang="en-US" sz="6600" b="1" dirty="0">
              <a:latin typeface="Courier New" panose="02070309020205020404" pitchFamily="49" charset="0"/>
              <a:cs typeface="Courier New" panose="02070309020205020404" pitchFamily="49" charset="0"/>
            </a:endParaRPr>
          </a:p>
        </p:txBody>
      </p:sp>
      <p:sp>
        <p:nvSpPr>
          <p:cNvPr id="7" name="Text Placeholder 4"/>
          <p:cNvSpPr>
            <a:spLocks noGrp="1"/>
          </p:cNvSpPr>
          <p:nvPr>
            <p:ph type="body" sz="quarter" idx="11"/>
          </p:nvPr>
        </p:nvSpPr>
        <p:spPr>
          <a:xfrm>
            <a:off x="1606660" y="683091"/>
            <a:ext cx="8978680" cy="5272604"/>
          </a:xfrm>
        </p:spPr>
        <p:txBody>
          <a:bodyPr/>
          <a:lstStyle/>
          <a:p>
            <a:pPr lvl="1">
              <a:spcAft>
                <a:spcPts val="600"/>
              </a:spcAft>
            </a:pPr>
            <a:endParaRPr lang="en-US" sz="1400" dirty="0" smtClean="0">
              <a:latin typeface="Courier New" panose="02070309020205020404" pitchFamily="49" charset="0"/>
              <a:cs typeface="Courier New" panose="02070309020205020404" pitchFamily="49" charset="0"/>
            </a:endParaRPr>
          </a:p>
          <a:p>
            <a:pPr lvl="1">
              <a:spcAft>
                <a:spcPts val="600"/>
              </a:spcAft>
            </a:pPr>
            <a:endParaRPr lang="en-US" dirty="0" smtClean="0"/>
          </a:p>
          <a:p>
            <a:pPr lvl="1">
              <a:spcAft>
                <a:spcPts val="600"/>
              </a:spcAft>
            </a:pPr>
            <a:endParaRPr lang="en-US" dirty="0"/>
          </a:p>
        </p:txBody>
      </p:sp>
    </p:spTree>
    <p:extLst>
      <p:ext uri="{BB962C8B-B14F-4D97-AF65-F5344CB8AC3E}">
        <p14:creationId xmlns:p14="http://schemas.microsoft.com/office/powerpoint/2010/main" val="83580116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3"/>
          <a:srcRect b="5478"/>
          <a:stretch/>
        </p:blipFill>
        <p:spPr>
          <a:xfrm>
            <a:off x="118620" y="1022323"/>
            <a:ext cx="6993086" cy="908775"/>
          </a:xfrm>
          <a:prstGeom prst="rect">
            <a:avLst/>
          </a:prstGeom>
        </p:spPr>
      </p:pic>
      <p:sp>
        <p:nvSpPr>
          <p:cNvPr id="4" name="Text Placeholder 1"/>
          <p:cNvSpPr txBox="1">
            <a:spLocks/>
          </p:cNvSpPr>
          <p:nvPr/>
        </p:nvSpPr>
        <p:spPr>
          <a:xfrm>
            <a:off x="0" y="94949"/>
            <a:ext cx="12192000" cy="457200"/>
          </a:xfrm>
          <a:prstGeom prst="rect">
            <a:avLst/>
          </a:prstGeom>
        </p:spPr>
        <p:txBody>
          <a:bodyPr vert="horz"/>
          <a:lstStyle>
            <a:lvl1pPr marL="0" indent="0" algn="ctr" defTabSz="457200" rtl="0" eaLnBrk="1" latinLnBrk="0" hangingPunct="1">
              <a:spcBef>
                <a:spcPct val="20000"/>
              </a:spcBef>
              <a:buFontTx/>
              <a:buNone/>
              <a:defRPr sz="3200" kern="1200" baseline="0">
                <a:solidFill>
                  <a:schemeClr val="tx2">
                    <a:lumMod val="75000"/>
                  </a:schemeClr>
                </a:solidFill>
                <a:latin typeface="ITC Franklin Gothic Std Demi Compressed"/>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smtClean="0">
                <a:latin typeface="+mn-lt"/>
                <a:cs typeface="Courier New" panose="02070309020205020404" pitchFamily="49" charset="0"/>
              </a:rPr>
              <a:t>Smoothing Data</a:t>
            </a:r>
            <a:endParaRPr lang="en-US" dirty="0">
              <a:latin typeface="Courier New" panose="02070309020205020404" pitchFamily="49" charset="0"/>
              <a:cs typeface="Courier New" panose="02070309020205020404" pitchFamily="49" charset="0"/>
            </a:endParaRPr>
          </a:p>
        </p:txBody>
      </p:sp>
      <p:sp>
        <p:nvSpPr>
          <p:cNvPr id="7" name="Text Placeholder 4"/>
          <p:cNvSpPr>
            <a:spLocks noGrp="1"/>
          </p:cNvSpPr>
          <p:nvPr>
            <p:ph type="body" sz="quarter" idx="11"/>
          </p:nvPr>
        </p:nvSpPr>
        <p:spPr>
          <a:xfrm>
            <a:off x="1606660" y="683091"/>
            <a:ext cx="8978680" cy="5272604"/>
          </a:xfrm>
        </p:spPr>
        <p:txBody>
          <a:bodyPr/>
          <a:lstStyle/>
          <a:p>
            <a:pPr>
              <a:spcAft>
                <a:spcPts val="600"/>
              </a:spcAft>
            </a:pPr>
            <a:r>
              <a:rPr lang="en-US" dirty="0" smtClean="0"/>
              <a:t>Represent data through smoothing</a:t>
            </a:r>
          </a:p>
          <a:p>
            <a:pPr>
              <a:spcAft>
                <a:spcPts val="600"/>
              </a:spcAft>
            </a:pPr>
            <a:endParaRPr lang="en-US" sz="1800" dirty="0">
              <a:latin typeface="Courier New" panose="02070309020205020404" pitchFamily="49" charset="0"/>
            </a:endParaRPr>
          </a:p>
          <a:p>
            <a:pPr>
              <a:spcAft>
                <a:spcPts val="600"/>
              </a:spcAft>
            </a:pPr>
            <a:endParaRPr lang="en-US" dirty="0">
              <a:latin typeface="Courier New" panose="02070309020205020404" pitchFamily="49" charset="0"/>
            </a:endParaRPr>
          </a:p>
          <a:p>
            <a:pPr>
              <a:spcAft>
                <a:spcPts val="600"/>
              </a:spcAft>
            </a:pPr>
            <a:endParaRPr lang="en-US" sz="2000" dirty="0"/>
          </a:p>
        </p:txBody>
      </p:sp>
      <p:pic>
        <p:nvPicPr>
          <p:cNvPr id="3" name="Picture 2"/>
          <p:cNvPicPr>
            <a:picLocks noChangeAspect="1"/>
          </p:cNvPicPr>
          <p:nvPr/>
        </p:nvPicPr>
        <p:blipFill>
          <a:blip r:embed="rId4"/>
          <a:stretch>
            <a:fillRect/>
          </a:stretch>
        </p:blipFill>
        <p:spPr>
          <a:xfrm>
            <a:off x="7772248" y="277598"/>
            <a:ext cx="4044367" cy="1608954"/>
          </a:xfrm>
          <a:prstGeom prst="rect">
            <a:avLst/>
          </a:prstGeom>
        </p:spPr>
      </p:pic>
      <p:pic>
        <p:nvPicPr>
          <p:cNvPr id="8" name="Picture 7"/>
          <p:cNvPicPr>
            <a:picLocks noChangeAspect="1"/>
          </p:cNvPicPr>
          <p:nvPr/>
        </p:nvPicPr>
        <p:blipFill>
          <a:blip r:embed="rId5"/>
          <a:stretch>
            <a:fillRect/>
          </a:stretch>
        </p:blipFill>
        <p:spPr>
          <a:xfrm>
            <a:off x="902904" y="1993324"/>
            <a:ext cx="3257762" cy="3537370"/>
          </a:xfrm>
          <a:prstGeom prst="rect">
            <a:avLst/>
          </a:prstGeom>
        </p:spPr>
      </p:pic>
      <p:pic>
        <p:nvPicPr>
          <p:cNvPr id="12" name="Picture 11"/>
          <p:cNvPicPr>
            <a:picLocks noChangeAspect="1"/>
          </p:cNvPicPr>
          <p:nvPr/>
        </p:nvPicPr>
        <p:blipFill rotWithShape="1">
          <a:blip r:embed="rId6"/>
          <a:srcRect t="1" b="6225"/>
          <a:stretch/>
        </p:blipFill>
        <p:spPr>
          <a:xfrm>
            <a:off x="4621003" y="2087457"/>
            <a:ext cx="7497203" cy="973378"/>
          </a:xfrm>
          <a:prstGeom prst="rect">
            <a:avLst/>
          </a:prstGeom>
        </p:spPr>
      </p:pic>
      <p:pic>
        <p:nvPicPr>
          <p:cNvPr id="14" name="Picture 13"/>
          <p:cNvPicPr>
            <a:picLocks noChangeAspect="1"/>
          </p:cNvPicPr>
          <p:nvPr/>
        </p:nvPicPr>
        <p:blipFill>
          <a:blip r:embed="rId7"/>
          <a:stretch>
            <a:fillRect/>
          </a:stretch>
        </p:blipFill>
        <p:spPr>
          <a:xfrm>
            <a:off x="6533567" y="3190928"/>
            <a:ext cx="3208929" cy="3484346"/>
          </a:xfrm>
          <a:prstGeom prst="rect">
            <a:avLst/>
          </a:prstGeom>
        </p:spPr>
      </p:pic>
    </p:spTree>
    <p:extLst>
      <p:ext uri="{BB962C8B-B14F-4D97-AF65-F5344CB8AC3E}">
        <p14:creationId xmlns:p14="http://schemas.microsoft.com/office/powerpoint/2010/main" val="991044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p:cNvSpPr txBox="1">
            <a:spLocks/>
          </p:cNvSpPr>
          <p:nvPr/>
        </p:nvSpPr>
        <p:spPr>
          <a:xfrm>
            <a:off x="0" y="94949"/>
            <a:ext cx="12192000" cy="457200"/>
          </a:xfrm>
          <a:prstGeom prst="rect">
            <a:avLst/>
          </a:prstGeom>
        </p:spPr>
        <p:txBody>
          <a:bodyPr vert="horz"/>
          <a:lstStyle>
            <a:lvl1pPr marL="0" indent="0" algn="ctr" defTabSz="457200" rtl="0" eaLnBrk="1" latinLnBrk="0" hangingPunct="1">
              <a:spcBef>
                <a:spcPct val="20000"/>
              </a:spcBef>
              <a:buFontTx/>
              <a:buNone/>
              <a:defRPr sz="3200" kern="1200" baseline="0">
                <a:solidFill>
                  <a:schemeClr val="tx2">
                    <a:lumMod val="75000"/>
                  </a:schemeClr>
                </a:solidFill>
                <a:latin typeface="ITC Franklin Gothic Std Demi Compressed"/>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smtClean="0">
                <a:latin typeface="+mn-lt"/>
                <a:cs typeface="Courier New" panose="02070309020205020404" pitchFamily="49" charset="0"/>
              </a:rPr>
              <a:t>Smoothing Data</a:t>
            </a:r>
            <a:endParaRPr lang="en-US" dirty="0">
              <a:latin typeface="Courier New" panose="02070309020205020404" pitchFamily="49" charset="0"/>
              <a:cs typeface="Courier New" panose="02070309020205020404" pitchFamily="49" charset="0"/>
            </a:endParaRPr>
          </a:p>
        </p:txBody>
      </p:sp>
      <p:sp>
        <p:nvSpPr>
          <p:cNvPr id="7" name="Text Placeholder 4"/>
          <p:cNvSpPr>
            <a:spLocks noGrp="1"/>
          </p:cNvSpPr>
          <p:nvPr>
            <p:ph type="body" sz="quarter" idx="11"/>
          </p:nvPr>
        </p:nvSpPr>
        <p:spPr>
          <a:xfrm>
            <a:off x="1606660" y="683091"/>
            <a:ext cx="8978680" cy="5272604"/>
          </a:xfrm>
        </p:spPr>
        <p:txBody>
          <a:bodyPr/>
          <a:lstStyle/>
          <a:p>
            <a:pPr>
              <a:spcAft>
                <a:spcPts val="600"/>
              </a:spcAft>
            </a:pPr>
            <a:r>
              <a:rPr lang="en-US" dirty="0" smtClean="0"/>
              <a:t>Represent data through smoothing</a:t>
            </a:r>
          </a:p>
          <a:p>
            <a:pPr>
              <a:spcAft>
                <a:spcPts val="600"/>
              </a:spcAft>
            </a:pPr>
            <a:endParaRPr lang="en-US" sz="1800" dirty="0">
              <a:latin typeface="Courier New" panose="02070309020205020404" pitchFamily="49" charset="0"/>
            </a:endParaRPr>
          </a:p>
          <a:p>
            <a:pPr>
              <a:spcAft>
                <a:spcPts val="600"/>
              </a:spcAft>
            </a:pPr>
            <a:endParaRPr lang="en-US" dirty="0">
              <a:latin typeface="Courier New" panose="02070309020205020404" pitchFamily="49" charset="0"/>
            </a:endParaRPr>
          </a:p>
          <a:p>
            <a:pPr>
              <a:spcAft>
                <a:spcPts val="600"/>
              </a:spcAft>
            </a:pPr>
            <a:endParaRPr lang="en-US" sz="2000" dirty="0"/>
          </a:p>
        </p:txBody>
      </p:sp>
      <p:pic>
        <p:nvPicPr>
          <p:cNvPr id="2" name="Picture 1"/>
          <p:cNvPicPr>
            <a:picLocks noChangeAspect="1"/>
          </p:cNvPicPr>
          <p:nvPr/>
        </p:nvPicPr>
        <p:blipFill>
          <a:blip r:embed="rId3"/>
          <a:stretch>
            <a:fillRect/>
          </a:stretch>
        </p:blipFill>
        <p:spPr>
          <a:xfrm>
            <a:off x="400995" y="2012118"/>
            <a:ext cx="10382099" cy="636567"/>
          </a:xfrm>
          <a:prstGeom prst="rect">
            <a:avLst/>
          </a:prstGeom>
        </p:spPr>
      </p:pic>
      <p:pic>
        <p:nvPicPr>
          <p:cNvPr id="8" name="Picture 7"/>
          <p:cNvPicPr>
            <a:picLocks noChangeAspect="1"/>
          </p:cNvPicPr>
          <p:nvPr/>
        </p:nvPicPr>
        <p:blipFill>
          <a:blip r:embed="rId4"/>
          <a:stretch>
            <a:fillRect/>
          </a:stretch>
        </p:blipFill>
        <p:spPr>
          <a:xfrm>
            <a:off x="400995" y="3484089"/>
            <a:ext cx="10778827" cy="459856"/>
          </a:xfrm>
          <a:prstGeom prst="rect">
            <a:avLst/>
          </a:prstGeom>
        </p:spPr>
      </p:pic>
    </p:spTree>
    <p:extLst>
      <p:ext uri="{BB962C8B-B14F-4D97-AF65-F5344CB8AC3E}">
        <p14:creationId xmlns:p14="http://schemas.microsoft.com/office/powerpoint/2010/main" val="365972009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Reading in Data</a:t>
            </a:r>
            <a:endParaRPr lang="en-US" dirty="0"/>
          </a:p>
        </p:txBody>
      </p:sp>
      <p:sp>
        <p:nvSpPr>
          <p:cNvPr id="3" name="Text Placeholder 2"/>
          <p:cNvSpPr>
            <a:spLocks noGrp="1"/>
          </p:cNvSpPr>
          <p:nvPr>
            <p:ph type="body" sz="quarter" idx="11"/>
          </p:nvPr>
        </p:nvSpPr>
        <p:spPr>
          <a:xfrm>
            <a:off x="1755280" y="1689100"/>
            <a:ext cx="8817757" cy="4013200"/>
          </a:xfrm>
        </p:spPr>
        <p:txBody>
          <a:bodyPr/>
          <a:lstStyle/>
          <a:p>
            <a:r>
              <a:rPr lang="en-US" dirty="0" smtClean="0">
                <a:latin typeface="Courier New" panose="02070309020205020404" pitchFamily="49" charset="0"/>
                <a:cs typeface="Courier New" panose="02070309020205020404" pitchFamily="49" charset="0"/>
              </a:rPr>
              <a:t>Tidy data expects each variable is in a column and each observation/case/participant is in its own row (wide format)</a:t>
            </a:r>
          </a:p>
          <a:p>
            <a:endParaRPr lang="en-US" dirty="0">
              <a:latin typeface="Courier New" panose="02070309020205020404" pitchFamily="49" charset="0"/>
              <a:cs typeface="Courier New" panose="02070309020205020404" pitchFamily="49" charset="0"/>
            </a:endParaRPr>
          </a:p>
          <a:p>
            <a:r>
              <a:rPr lang="en-US" dirty="0" smtClean="0">
                <a:latin typeface="Courier New" panose="02070309020205020404" pitchFamily="49" charset="0"/>
                <a:cs typeface="Courier New" panose="02070309020205020404" pitchFamily="49" charset="0"/>
              </a:rPr>
              <a:t>data1 &lt;- read.csv(“file path”)</a:t>
            </a:r>
          </a:p>
          <a:p>
            <a:pPr lvl="1"/>
            <a:r>
              <a:rPr lang="en-US" sz="1800" dirty="0" smtClean="0">
                <a:latin typeface="Courier New" panose="02070309020205020404" pitchFamily="49" charset="0"/>
                <a:cs typeface="Courier New" panose="02070309020205020404" pitchFamily="49" charset="0"/>
              </a:rPr>
              <a:t>“</a:t>
            </a:r>
            <a:r>
              <a:rPr lang="en-US" sz="1800" dirty="0" smtClean="0">
                <a:latin typeface="Courier New" panose="02070309020205020404" pitchFamily="49" charset="0"/>
                <a:cs typeface="Courier New" panose="02070309020205020404" pitchFamily="49" charset="0"/>
              </a:rPr>
              <a:t>franchise.csv”  </a:t>
            </a:r>
            <a:endParaRPr lang="en-US" sz="1800" dirty="0">
              <a:latin typeface="Courier New" panose="02070309020205020404" pitchFamily="49" charset="0"/>
              <a:cs typeface="Courier New" panose="02070309020205020404" pitchFamily="49" charset="0"/>
            </a:endParaRPr>
          </a:p>
          <a:p>
            <a:r>
              <a:rPr lang="en-US" dirty="0" smtClean="0">
                <a:latin typeface="Courier New" panose="02070309020205020404" pitchFamily="49" charset="0"/>
                <a:cs typeface="Courier New" panose="02070309020205020404" pitchFamily="49" charset="0"/>
              </a:rPr>
              <a:t>data2 </a:t>
            </a:r>
            <a:r>
              <a:rPr lang="en-US" dirty="0">
                <a:latin typeface="Courier New" panose="02070309020205020404" pitchFamily="49" charset="0"/>
                <a:cs typeface="Courier New" panose="02070309020205020404" pitchFamily="49" charset="0"/>
              </a:rPr>
              <a:t>&lt;- read.csv(“file path”)</a:t>
            </a:r>
          </a:p>
          <a:p>
            <a:pPr lvl="1"/>
            <a:r>
              <a:rPr lang="en-US" sz="1800" dirty="0" smtClean="0">
                <a:latin typeface="Courier New" panose="02070309020205020404" pitchFamily="49" charset="0"/>
                <a:cs typeface="Courier New" panose="02070309020205020404" pitchFamily="49" charset="0"/>
              </a:rPr>
              <a:t>“</a:t>
            </a:r>
            <a:r>
              <a:rPr lang="en-US" sz="1800" dirty="0" smtClean="0">
                <a:latin typeface="Courier New" panose="02070309020205020404" pitchFamily="49" charset="0"/>
                <a:cs typeface="Courier New" panose="02070309020205020404" pitchFamily="49" charset="0"/>
              </a:rPr>
              <a:t>franchise2.csv</a:t>
            </a:r>
            <a:r>
              <a:rPr lang="en-US" sz="1800" dirty="0">
                <a:latin typeface="Courier New" panose="02070309020205020404" pitchFamily="49" charset="0"/>
                <a:cs typeface="Courier New" panose="02070309020205020404" pitchFamily="49" charset="0"/>
              </a:rPr>
              <a:t>”  </a:t>
            </a:r>
          </a:p>
          <a:p>
            <a:pPr lvl="1"/>
            <a:endParaRPr lang="en-US" sz="1800" dirty="0" smtClean="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99915595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p:cNvSpPr txBox="1">
            <a:spLocks/>
          </p:cNvSpPr>
          <p:nvPr/>
        </p:nvSpPr>
        <p:spPr>
          <a:xfrm>
            <a:off x="0" y="94949"/>
            <a:ext cx="12192000" cy="457200"/>
          </a:xfrm>
          <a:prstGeom prst="rect">
            <a:avLst/>
          </a:prstGeom>
        </p:spPr>
        <p:txBody>
          <a:bodyPr vert="horz"/>
          <a:lstStyle>
            <a:lvl1pPr marL="0" indent="0" algn="ctr" defTabSz="457200" rtl="0" eaLnBrk="1" latinLnBrk="0" hangingPunct="1">
              <a:spcBef>
                <a:spcPct val="20000"/>
              </a:spcBef>
              <a:buFontTx/>
              <a:buNone/>
              <a:defRPr sz="3200" kern="1200" baseline="0">
                <a:solidFill>
                  <a:schemeClr val="tx2">
                    <a:lumMod val="75000"/>
                  </a:schemeClr>
                </a:solidFill>
                <a:latin typeface="ITC Franklin Gothic Std Demi Compressed"/>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smtClean="0">
                <a:latin typeface="+mn-lt"/>
                <a:cs typeface="Courier New" panose="02070309020205020404" pitchFamily="49" charset="0"/>
              </a:rPr>
              <a:t>Interpolate Data with </a:t>
            </a:r>
            <a:r>
              <a:rPr lang="en-US" dirty="0" err="1" smtClean="0">
                <a:latin typeface="Courier New" panose="02070309020205020404" pitchFamily="49" charset="0"/>
                <a:cs typeface="Courier New" panose="02070309020205020404" pitchFamily="49" charset="0"/>
              </a:rPr>
              <a:t>approx</a:t>
            </a: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p:txBody>
      </p:sp>
      <p:sp>
        <p:nvSpPr>
          <p:cNvPr id="7" name="Text Placeholder 4"/>
          <p:cNvSpPr>
            <a:spLocks noGrp="1"/>
          </p:cNvSpPr>
          <p:nvPr>
            <p:ph type="body" sz="quarter" idx="11"/>
          </p:nvPr>
        </p:nvSpPr>
        <p:spPr>
          <a:xfrm>
            <a:off x="1606660" y="683091"/>
            <a:ext cx="8978680" cy="5272604"/>
          </a:xfrm>
        </p:spPr>
        <p:txBody>
          <a:bodyPr/>
          <a:lstStyle/>
          <a:p>
            <a:pPr>
              <a:spcAft>
                <a:spcPts val="600"/>
              </a:spcAft>
            </a:pPr>
            <a:r>
              <a:rPr lang="en-US" dirty="0" smtClean="0"/>
              <a:t>Using existing data, interpolate points for unobserved values</a:t>
            </a:r>
            <a:endParaRPr lang="en-US" sz="1800" dirty="0">
              <a:latin typeface="Courier New" panose="02070309020205020404" pitchFamily="49" charset="0"/>
            </a:endParaRPr>
          </a:p>
          <a:p>
            <a:pPr>
              <a:spcAft>
                <a:spcPts val="600"/>
              </a:spcAft>
            </a:pPr>
            <a:endParaRPr lang="en-US" dirty="0">
              <a:latin typeface="Courier New" panose="02070309020205020404" pitchFamily="49" charset="0"/>
            </a:endParaRPr>
          </a:p>
          <a:p>
            <a:pPr>
              <a:spcAft>
                <a:spcPts val="600"/>
              </a:spcAft>
            </a:pPr>
            <a:endParaRPr lang="en-US" sz="2000" dirty="0"/>
          </a:p>
        </p:txBody>
      </p:sp>
      <p:pic>
        <p:nvPicPr>
          <p:cNvPr id="3" name="Picture 2"/>
          <p:cNvPicPr>
            <a:picLocks noChangeAspect="1"/>
          </p:cNvPicPr>
          <p:nvPr/>
        </p:nvPicPr>
        <p:blipFill>
          <a:blip r:embed="rId3"/>
          <a:stretch>
            <a:fillRect/>
          </a:stretch>
        </p:blipFill>
        <p:spPr>
          <a:xfrm>
            <a:off x="142224" y="1034304"/>
            <a:ext cx="7163352" cy="830790"/>
          </a:xfrm>
          <a:prstGeom prst="rect">
            <a:avLst/>
          </a:prstGeom>
        </p:spPr>
      </p:pic>
      <p:pic>
        <p:nvPicPr>
          <p:cNvPr id="5" name="Picture 4"/>
          <p:cNvPicPr>
            <a:picLocks noChangeAspect="1"/>
          </p:cNvPicPr>
          <p:nvPr/>
        </p:nvPicPr>
        <p:blipFill>
          <a:blip r:embed="rId4"/>
          <a:stretch>
            <a:fillRect/>
          </a:stretch>
        </p:blipFill>
        <p:spPr>
          <a:xfrm>
            <a:off x="142224" y="1913043"/>
            <a:ext cx="3532681" cy="3835885"/>
          </a:xfrm>
          <a:prstGeom prst="rect">
            <a:avLst/>
          </a:prstGeom>
        </p:spPr>
      </p:pic>
      <p:pic>
        <p:nvPicPr>
          <p:cNvPr id="6" name="Picture 5"/>
          <p:cNvPicPr>
            <a:picLocks noChangeAspect="1"/>
          </p:cNvPicPr>
          <p:nvPr/>
        </p:nvPicPr>
        <p:blipFill>
          <a:blip r:embed="rId5"/>
          <a:stretch>
            <a:fillRect/>
          </a:stretch>
        </p:blipFill>
        <p:spPr>
          <a:xfrm>
            <a:off x="3774005" y="1959661"/>
            <a:ext cx="5273742" cy="965982"/>
          </a:xfrm>
          <a:prstGeom prst="rect">
            <a:avLst/>
          </a:prstGeom>
        </p:spPr>
      </p:pic>
      <p:pic>
        <p:nvPicPr>
          <p:cNvPr id="9" name="Picture 8"/>
          <p:cNvPicPr>
            <a:picLocks noChangeAspect="1"/>
          </p:cNvPicPr>
          <p:nvPr/>
        </p:nvPicPr>
        <p:blipFill>
          <a:blip r:embed="rId6"/>
          <a:stretch>
            <a:fillRect/>
          </a:stretch>
        </p:blipFill>
        <p:spPr>
          <a:xfrm>
            <a:off x="9146847" y="1959661"/>
            <a:ext cx="2473870" cy="788770"/>
          </a:xfrm>
          <a:prstGeom prst="rect">
            <a:avLst/>
          </a:prstGeom>
        </p:spPr>
      </p:pic>
      <p:pic>
        <p:nvPicPr>
          <p:cNvPr id="10" name="Picture 9"/>
          <p:cNvPicPr>
            <a:picLocks noChangeAspect="1"/>
          </p:cNvPicPr>
          <p:nvPr/>
        </p:nvPicPr>
        <p:blipFill>
          <a:blip r:embed="rId7"/>
          <a:stretch>
            <a:fillRect/>
          </a:stretch>
        </p:blipFill>
        <p:spPr>
          <a:xfrm>
            <a:off x="4814535" y="2975747"/>
            <a:ext cx="7235241" cy="827139"/>
          </a:xfrm>
          <a:prstGeom prst="rect">
            <a:avLst/>
          </a:prstGeom>
        </p:spPr>
      </p:pic>
      <p:pic>
        <p:nvPicPr>
          <p:cNvPr id="11" name="Picture 10"/>
          <p:cNvPicPr>
            <a:picLocks noChangeAspect="1"/>
          </p:cNvPicPr>
          <p:nvPr/>
        </p:nvPicPr>
        <p:blipFill>
          <a:blip r:embed="rId8"/>
          <a:stretch>
            <a:fillRect/>
          </a:stretch>
        </p:blipFill>
        <p:spPr>
          <a:xfrm>
            <a:off x="6761747" y="3798565"/>
            <a:ext cx="2800643" cy="3041017"/>
          </a:xfrm>
          <a:prstGeom prst="rect">
            <a:avLst/>
          </a:prstGeom>
        </p:spPr>
      </p:pic>
    </p:spTree>
    <p:extLst>
      <p:ext uri="{BB962C8B-B14F-4D97-AF65-F5344CB8AC3E}">
        <p14:creationId xmlns:p14="http://schemas.microsoft.com/office/powerpoint/2010/main" val="1787054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Reading in Data</a:t>
            </a:r>
            <a:endParaRPr lang="en-US" dirty="0"/>
          </a:p>
        </p:txBody>
      </p:sp>
      <p:pic>
        <p:nvPicPr>
          <p:cNvPr id="5" name="Picture 4"/>
          <p:cNvPicPr>
            <a:picLocks noChangeAspect="1"/>
          </p:cNvPicPr>
          <p:nvPr/>
        </p:nvPicPr>
        <p:blipFill>
          <a:blip r:embed="rId2"/>
          <a:stretch>
            <a:fillRect/>
          </a:stretch>
        </p:blipFill>
        <p:spPr>
          <a:xfrm>
            <a:off x="412392" y="1551643"/>
            <a:ext cx="8651891" cy="2720245"/>
          </a:xfrm>
          <a:prstGeom prst="rect">
            <a:avLst/>
          </a:prstGeom>
        </p:spPr>
      </p:pic>
      <p:pic>
        <p:nvPicPr>
          <p:cNvPr id="6" name="Picture 5"/>
          <p:cNvPicPr>
            <a:picLocks noChangeAspect="1"/>
          </p:cNvPicPr>
          <p:nvPr/>
        </p:nvPicPr>
        <p:blipFill>
          <a:blip r:embed="rId3"/>
          <a:stretch>
            <a:fillRect/>
          </a:stretch>
        </p:blipFill>
        <p:spPr>
          <a:xfrm>
            <a:off x="9438544" y="1551642"/>
            <a:ext cx="1937529" cy="2742887"/>
          </a:xfrm>
          <a:prstGeom prst="rect">
            <a:avLst/>
          </a:prstGeom>
        </p:spPr>
      </p:pic>
    </p:spTree>
    <p:extLst>
      <p:ext uri="{BB962C8B-B14F-4D97-AF65-F5344CB8AC3E}">
        <p14:creationId xmlns:p14="http://schemas.microsoft.com/office/powerpoint/2010/main" val="391334866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p:cNvSpPr txBox="1">
            <a:spLocks/>
          </p:cNvSpPr>
          <p:nvPr/>
        </p:nvSpPr>
        <p:spPr>
          <a:xfrm>
            <a:off x="0" y="2276623"/>
            <a:ext cx="12192000" cy="457200"/>
          </a:xfrm>
          <a:prstGeom prst="rect">
            <a:avLst/>
          </a:prstGeom>
        </p:spPr>
        <p:txBody>
          <a:bodyPr vert="horz"/>
          <a:lstStyle>
            <a:lvl1pPr marL="0" indent="0" algn="ctr" defTabSz="457200" rtl="0" eaLnBrk="1" latinLnBrk="0" hangingPunct="1">
              <a:spcBef>
                <a:spcPct val="20000"/>
              </a:spcBef>
              <a:buFontTx/>
              <a:buNone/>
              <a:defRPr sz="3200" kern="1200" baseline="0">
                <a:solidFill>
                  <a:schemeClr val="tx2">
                    <a:lumMod val="75000"/>
                  </a:schemeClr>
                </a:solidFill>
                <a:latin typeface="ITC Franklin Gothic Std Demi Compressed"/>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6600" b="1" dirty="0" smtClean="0">
                <a:latin typeface="Courier New" panose="02070309020205020404" pitchFamily="49" charset="0"/>
                <a:cs typeface="Courier New" panose="02070309020205020404" pitchFamily="49" charset="0"/>
              </a:rPr>
              <a:t>Aggregate Cases</a:t>
            </a:r>
            <a:endParaRPr lang="en-US" sz="6600" b="1" dirty="0">
              <a:latin typeface="Courier New" panose="02070309020205020404" pitchFamily="49" charset="0"/>
              <a:cs typeface="Courier New" panose="02070309020205020404" pitchFamily="49" charset="0"/>
            </a:endParaRPr>
          </a:p>
        </p:txBody>
      </p:sp>
      <p:sp>
        <p:nvSpPr>
          <p:cNvPr id="7" name="Text Placeholder 4"/>
          <p:cNvSpPr>
            <a:spLocks noGrp="1"/>
          </p:cNvSpPr>
          <p:nvPr>
            <p:ph type="body" sz="quarter" idx="11"/>
          </p:nvPr>
        </p:nvSpPr>
        <p:spPr>
          <a:xfrm>
            <a:off x="1606660" y="683091"/>
            <a:ext cx="8978680" cy="5272604"/>
          </a:xfrm>
        </p:spPr>
        <p:txBody>
          <a:bodyPr/>
          <a:lstStyle/>
          <a:p>
            <a:pPr lvl="1">
              <a:spcAft>
                <a:spcPts val="600"/>
              </a:spcAft>
            </a:pPr>
            <a:endParaRPr lang="en-US" sz="1400" dirty="0" smtClean="0">
              <a:latin typeface="Courier New" panose="02070309020205020404" pitchFamily="49" charset="0"/>
              <a:cs typeface="Courier New" panose="02070309020205020404" pitchFamily="49" charset="0"/>
            </a:endParaRPr>
          </a:p>
          <a:p>
            <a:pPr lvl="1">
              <a:spcAft>
                <a:spcPts val="600"/>
              </a:spcAft>
            </a:pPr>
            <a:endParaRPr lang="en-US" dirty="0" smtClean="0"/>
          </a:p>
          <a:p>
            <a:pPr lvl="1">
              <a:spcAft>
                <a:spcPts val="600"/>
              </a:spcAft>
            </a:pPr>
            <a:endParaRPr lang="en-US" dirty="0"/>
          </a:p>
        </p:txBody>
      </p:sp>
    </p:spTree>
    <p:extLst>
      <p:ext uri="{BB962C8B-B14F-4D97-AF65-F5344CB8AC3E}">
        <p14:creationId xmlns:p14="http://schemas.microsoft.com/office/powerpoint/2010/main" val="273352766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p:cNvSpPr txBox="1">
            <a:spLocks/>
          </p:cNvSpPr>
          <p:nvPr/>
        </p:nvSpPr>
        <p:spPr>
          <a:xfrm>
            <a:off x="0" y="94949"/>
            <a:ext cx="12192000" cy="457200"/>
          </a:xfrm>
          <a:prstGeom prst="rect">
            <a:avLst/>
          </a:prstGeom>
        </p:spPr>
        <p:txBody>
          <a:bodyPr vert="horz"/>
          <a:lstStyle>
            <a:lvl1pPr marL="0" indent="0" algn="ctr" defTabSz="457200" rtl="0" eaLnBrk="1" latinLnBrk="0" hangingPunct="1">
              <a:spcBef>
                <a:spcPct val="20000"/>
              </a:spcBef>
              <a:buFontTx/>
              <a:buNone/>
              <a:defRPr sz="3200" kern="1200" baseline="0">
                <a:solidFill>
                  <a:schemeClr val="tx2">
                    <a:lumMod val="75000"/>
                  </a:schemeClr>
                </a:solidFill>
                <a:latin typeface="ITC Franklin Gothic Std Demi Compressed"/>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smtClean="0">
                <a:latin typeface="+mn-lt"/>
                <a:cs typeface="Courier New" panose="02070309020205020404" pitchFamily="49" charset="0"/>
              </a:rPr>
              <a:t>Aggregate Cases with </a:t>
            </a:r>
            <a:r>
              <a:rPr lang="en-US" dirty="0" smtClean="0">
                <a:latin typeface="Courier New" panose="02070309020205020404" pitchFamily="49" charset="0"/>
                <a:cs typeface="Courier New" panose="02070309020205020404" pitchFamily="49" charset="0"/>
              </a:rPr>
              <a:t>summarize()</a:t>
            </a:r>
            <a:endParaRPr lang="en-US" dirty="0">
              <a:latin typeface="Courier New" panose="02070309020205020404" pitchFamily="49" charset="0"/>
              <a:cs typeface="Courier New" panose="02070309020205020404" pitchFamily="49" charset="0"/>
            </a:endParaRPr>
          </a:p>
        </p:txBody>
      </p:sp>
      <p:sp>
        <p:nvSpPr>
          <p:cNvPr id="7" name="Text Placeholder 4"/>
          <p:cNvSpPr>
            <a:spLocks noGrp="1"/>
          </p:cNvSpPr>
          <p:nvPr>
            <p:ph type="body" sz="quarter" idx="11"/>
          </p:nvPr>
        </p:nvSpPr>
        <p:spPr>
          <a:xfrm>
            <a:off x="1606660" y="683091"/>
            <a:ext cx="8978680" cy="5272604"/>
          </a:xfrm>
        </p:spPr>
        <p:txBody>
          <a:bodyPr/>
          <a:lstStyle/>
          <a:p>
            <a:pPr>
              <a:spcAft>
                <a:spcPts val="600"/>
              </a:spcAft>
            </a:pPr>
            <a:r>
              <a:rPr lang="en-US" dirty="0" smtClean="0"/>
              <a:t>The </a:t>
            </a:r>
            <a:r>
              <a:rPr lang="en-US" dirty="0" smtClean="0">
                <a:latin typeface="Courier New" panose="02070309020205020404" pitchFamily="49" charset="0"/>
                <a:cs typeface="Courier New" panose="02070309020205020404" pitchFamily="49" charset="0"/>
              </a:rPr>
              <a:t>summarize()</a:t>
            </a:r>
            <a:r>
              <a:rPr lang="en-US" dirty="0" smtClean="0"/>
              <a:t>function returns an aggregated value </a:t>
            </a:r>
          </a:p>
          <a:p>
            <a:pPr lvl="1">
              <a:spcAft>
                <a:spcPts val="600"/>
              </a:spcAft>
            </a:pPr>
            <a:endParaRPr lang="en-US" sz="1800" dirty="0" smtClean="0"/>
          </a:p>
          <a:p>
            <a:pPr lvl="1">
              <a:spcAft>
                <a:spcPts val="600"/>
              </a:spcAft>
            </a:pPr>
            <a:endParaRPr lang="en-US" dirty="0" smtClean="0"/>
          </a:p>
          <a:p>
            <a:pPr>
              <a:spcAft>
                <a:spcPts val="600"/>
              </a:spcAft>
            </a:pPr>
            <a:endParaRPr lang="en-US" sz="1800" dirty="0">
              <a:latin typeface="Courier New" panose="02070309020205020404" pitchFamily="49" charset="0"/>
            </a:endParaRPr>
          </a:p>
          <a:p>
            <a:pPr>
              <a:spcAft>
                <a:spcPts val="600"/>
              </a:spcAft>
            </a:pPr>
            <a:endParaRPr lang="en-US" dirty="0">
              <a:latin typeface="Courier New" panose="02070309020205020404" pitchFamily="49" charset="0"/>
            </a:endParaRPr>
          </a:p>
          <a:p>
            <a:pPr>
              <a:spcAft>
                <a:spcPts val="600"/>
              </a:spcAft>
            </a:pPr>
            <a:endParaRPr lang="en-US" sz="2000" dirty="0"/>
          </a:p>
        </p:txBody>
      </p:sp>
      <p:pic>
        <p:nvPicPr>
          <p:cNvPr id="2" name="Picture 1"/>
          <p:cNvPicPr>
            <a:picLocks noChangeAspect="1"/>
          </p:cNvPicPr>
          <p:nvPr/>
        </p:nvPicPr>
        <p:blipFill>
          <a:blip r:embed="rId2"/>
          <a:stretch>
            <a:fillRect/>
          </a:stretch>
        </p:blipFill>
        <p:spPr>
          <a:xfrm>
            <a:off x="3209925" y="1809897"/>
            <a:ext cx="5772150" cy="2000250"/>
          </a:xfrm>
          <a:prstGeom prst="rect">
            <a:avLst/>
          </a:prstGeom>
        </p:spPr>
      </p:pic>
    </p:spTree>
    <p:extLst>
      <p:ext uri="{BB962C8B-B14F-4D97-AF65-F5344CB8AC3E}">
        <p14:creationId xmlns:p14="http://schemas.microsoft.com/office/powerpoint/2010/main" val="366892012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p:cNvSpPr txBox="1">
            <a:spLocks/>
          </p:cNvSpPr>
          <p:nvPr/>
        </p:nvSpPr>
        <p:spPr>
          <a:xfrm>
            <a:off x="0" y="2276623"/>
            <a:ext cx="12192000" cy="457200"/>
          </a:xfrm>
          <a:prstGeom prst="rect">
            <a:avLst/>
          </a:prstGeom>
        </p:spPr>
        <p:txBody>
          <a:bodyPr vert="horz"/>
          <a:lstStyle>
            <a:lvl1pPr marL="0" indent="0" algn="ctr" defTabSz="457200" rtl="0" eaLnBrk="1" latinLnBrk="0" hangingPunct="1">
              <a:spcBef>
                <a:spcPct val="20000"/>
              </a:spcBef>
              <a:buFontTx/>
              <a:buNone/>
              <a:defRPr sz="3200" kern="1200" baseline="0">
                <a:solidFill>
                  <a:schemeClr val="tx2">
                    <a:lumMod val="75000"/>
                  </a:schemeClr>
                </a:solidFill>
                <a:latin typeface="ITC Franklin Gothic Std Demi Compressed"/>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6600" b="1" dirty="0" smtClean="0">
                <a:latin typeface="Courier New" panose="02070309020205020404" pitchFamily="49" charset="0"/>
                <a:cs typeface="Courier New" panose="02070309020205020404" pitchFamily="49" charset="0"/>
              </a:rPr>
              <a:t>Group Cases</a:t>
            </a:r>
            <a:endParaRPr lang="en-US" sz="6600" b="1" dirty="0">
              <a:latin typeface="Courier New" panose="02070309020205020404" pitchFamily="49" charset="0"/>
              <a:cs typeface="Courier New" panose="02070309020205020404" pitchFamily="49" charset="0"/>
            </a:endParaRPr>
          </a:p>
        </p:txBody>
      </p:sp>
      <p:sp>
        <p:nvSpPr>
          <p:cNvPr id="7" name="Text Placeholder 4"/>
          <p:cNvSpPr>
            <a:spLocks noGrp="1"/>
          </p:cNvSpPr>
          <p:nvPr>
            <p:ph type="body" sz="quarter" idx="11"/>
          </p:nvPr>
        </p:nvSpPr>
        <p:spPr>
          <a:xfrm>
            <a:off x="1606660" y="683091"/>
            <a:ext cx="8978680" cy="5272604"/>
          </a:xfrm>
        </p:spPr>
        <p:txBody>
          <a:bodyPr/>
          <a:lstStyle/>
          <a:p>
            <a:pPr lvl="1">
              <a:spcAft>
                <a:spcPts val="600"/>
              </a:spcAft>
            </a:pPr>
            <a:endParaRPr lang="en-US" sz="1400" dirty="0" smtClean="0">
              <a:latin typeface="Courier New" panose="02070309020205020404" pitchFamily="49" charset="0"/>
              <a:cs typeface="Courier New" panose="02070309020205020404" pitchFamily="49" charset="0"/>
            </a:endParaRPr>
          </a:p>
          <a:p>
            <a:pPr lvl="1">
              <a:spcAft>
                <a:spcPts val="600"/>
              </a:spcAft>
            </a:pPr>
            <a:endParaRPr lang="en-US" dirty="0" smtClean="0"/>
          </a:p>
          <a:p>
            <a:pPr lvl="1">
              <a:spcAft>
                <a:spcPts val="600"/>
              </a:spcAft>
            </a:pPr>
            <a:endParaRPr lang="en-US" dirty="0"/>
          </a:p>
        </p:txBody>
      </p:sp>
    </p:spTree>
    <p:extLst>
      <p:ext uri="{BB962C8B-B14F-4D97-AF65-F5344CB8AC3E}">
        <p14:creationId xmlns:p14="http://schemas.microsoft.com/office/powerpoint/2010/main" val="61793831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p:cNvSpPr txBox="1">
            <a:spLocks/>
          </p:cNvSpPr>
          <p:nvPr/>
        </p:nvSpPr>
        <p:spPr>
          <a:xfrm>
            <a:off x="0" y="94949"/>
            <a:ext cx="12192000" cy="457200"/>
          </a:xfrm>
          <a:prstGeom prst="rect">
            <a:avLst/>
          </a:prstGeom>
        </p:spPr>
        <p:txBody>
          <a:bodyPr vert="horz"/>
          <a:lstStyle>
            <a:lvl1pPr marL="0" indent="0" algn="ctr" defTabSz="457200" rtl="0" eaLnBrk="1" latinLnBrk="0" hangingPunct="1">
              <a:spcBef>
                <a:spcPct val="20000"/>
              </a:spcBef>
              <a:buFontTx/>
              <a:buNone/>
              <a:defRPr sz="3200" kern="1200" baseline="0">
                <a:solidFill>
                  <a:schemeClr val="tx2">
                    <a:lumMod val="75000"/>
                  </a:schemeClr>
                </a:solidFill>
                <a:latin typeface="ITC Franklin Gothic Std Demi Compressed"/>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smtClean="0">
                <a:latin typeface="+mn-lt"/>
                <a:cs typeface="Courier New" panose="02070309020205020404" pitchFamily="49" charset="0"/>
              </a:rPr>
              <a:t>Group Cases with </a:t>
            </a:r>
            <a:r>
              <a:rPr lang="en-US" dirty="0" err="1" smtClean="0">
                <a:latin typeface="Courier New" panose="02070309020205020404" pitchFamily="49" charset="0"/>
                <a:cs typeface="Courier New" panose="02070309020205020404" pitchFamily="49" charset="0"/>
              </a:rPr>
              <a:t>group_by</a:t>
            </a: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p:txBody>
      </p:sp>
      <p:sp>
        <p:nvSpPr>
          <p:cNvPr id="7" name="Text Placeholder 4"/>
          <p:cNvSpPr>
            <a:spLocks noGrp="1"/>
          </p:cNvSpPr>
          <p:nvPr>
            <p:ph type="body" sz="quarter" idx="11"/>
          </p:nvPr>
        </p:nvSpPr>
        <p:spPr>
          <a:xfrm>
            <a:off x="1606659" y="683091"/>
            <a:ext cx="9225463" cy="5272604"/>
          </a:xfrm>
        </p:spPr>
        <p:txBody>
          <a:bodyPr/>
          <a:lstStyle/>
          <a:p>
            <a:pPr>
              <a:spcAft>
                <a:spcPts val="600"/>
              </a:spcAft>
            </a:pPr>
            <a:r>
              <a:rPr lang="en-US" dirty="0" smtClean="0"/>
              <a:t>Aggregations can be made by group using </a:t>
            </a:r>
            <a:r>
              <a:rPr lang="en-US" dirty="0" err="1" smtClean="0">
                <a:latin typeface="Courier New" panose="02070309020205020404" pitchFamily="49" charset="0"/>
                <a:cs typeface="Courier New" panose="02070309020205020404" pitchFamily="49" charset="0"/>
              </a:rPr>
              <a:t>group_by</a:t>
            </a:r>
            <a:r>
              <a:rPr lang="en-US" dirty="0" smtClean="0">
                <a:latin typeface="Courier New" panose="02070309020205020404" pitchFamily="49" charset="0"/>
                <a:cs typeface="Courier New" panose="02070309020205020404" pitchFamily="49" charset="0"/>
              </a:rPr>
              <a:t>()</a:t>
            </a:r>
            <a:r>
              <a:rPr lang="en-US" dirty="0" smtClean="0"/>
              <a:t> with </a:t>
            </a:r>
            <a:r>
              <a:rPr lang="en-US" dirty="0" smtClean="0">
                <a:latin typeface="Courier New" panose="02070309020205020404" pitchFamily="49" charset="0"/>
                <a:cs typeface="Courier New" panose="02070309020205020404" pitchFamily="49" charset="0"/>
              </a:rPr>
              <a:t>summarize()</a:t>
            </a:r>
          </a:p>
          <a:p>
            <a:pPr>
              <a:spcAft>
                <a:spcPts val="600"/>
              </a:spcAft>
            </a:pPr>
            <a:r>
              <a:rPr lang="en-US" dirty="0" smtClean="0"/>
              <a:t>Use </a:t>
            </a:r>
            <a:r>
              <a:rPr lang="en-US" dirty="0" smtClean="0">
                <a:latin typeface="Courier New" panose="02070309020205020404" pitchFamily="49" charset="0"/>
                <a:cs typeface="Courier New" panose="02070309020205020404" pitchFamily="49" charset="0"/>
              </a:rPr>
              <a:t>ungroup()</a:t>
            </a:r>
            <a:r>
              <a:rPr lang="en-US" dirty="0" smtClean="0"/>
              <a:t> to ungroup groupings</a:t>
            </a:r>
            <a:endParaRPr lang="en-US" sz="1800" dirty="0" smtClean="0"/>
          </a:p>
          <a:p>
            <a:pPr lvl="1">
              <a:spcAft>
                <a:spcPts val="600"/>
              </a:spcAft>
            </a:pPr>
            <a:endParaRPr lang="en-US" sz="1800" dirty="0" smtClean="0"/>
          </a:p>
          <a:p>
            <a:pPr lvl="1">
              <a:spcAft>
                <a:spcPts val="600"/>
              </a:spcAft>
            </a:pPr>
            <a:endParaRPr lang="en-US" dirty="0" smtClean="0"/>
          </a:p>
          <a:p>
            <a:pPr>
              <a:spcAft>
                <a:spcPts val="600"/>
              </a:spcAft>
            </a:pPr>
            <a:endParaRPr lang="en-US" sz="1800" dirty="0">
              <a:latin typeface="Courier New" panose="02070309020205020404" pitchFamily="49" charset="0"/>
            </a:endParaRPr>
          </a:p>
          <a:p>
            <a:pPr>
              <a:spcAft>
                <a:spcPts val="600"/>
              </a:spcAft>
            </a:pPr>
            <a:endParaRPr lang="en-US" dirty="0">
              <a:latin typeface="Courier New" panose="02070309020205020404" pitchFamily="49" charset="0"/>
            </a:endParaRPr>
          </a:p>
          <a:p>
            <a:pPr>
              <a:spcAft>
                <a:spcPts val="600"/>
              </a:spcAft>
            </a:pPr>
            <a:endParaRPr lang="en-US" sz="2000" dirty="0"/>
          </a:p>
        </p:txBody>
      </p:sp>
      <p:pic>
        <p:nvPicPr>
          <p:cNvPr id="5" name="Picture 4"/>
          <p:cNvPicPr>
            <a:picLocks noChangeAspect="1"/>
          </p:cNvPicPr>
          <p:nvPr/>
        </p:nvPicPr>
        <p:blipFill>
          <a:blip r:embed="rId2"/>
          <a:stretch>
            <a:fillRect/>
          </a:stretch>
        </p:blipFill>
        <p:spPr>
          <a:xfrm>
            <a:off x="827356" y="1891225"/>
            <a:ext cx="5829300" cy="2581275"/>
          </a:xfrm>
          <a:prstGeom prst="rect">
            <a:avLst/>
          </a:prstGeom>
        </p:spPr>
      </p:pic>
      <p:pic>
        <p:nvPicPr>
          <p:cNvPr id="6" name="Picture 5"/>
          <p:cNvPicPr>
            <a:picLocks noChangeAspect="1"/>
          </p:cNvPicPr>
          <p:nvPr/>
        </p:nvPicPr>
        <p:blipFill>
          <a:blip r:embed="rId3"/>
          <a:stretch>
            <a:fillRect/>
          </a:stretch>
        </p:blipFill>
        <p:spPr>
          <a:xfrm>
            <a:off x="7210351" y="1834075"/>
            <a:ext cx="4057650" cy="2638425"/>
          </a:xfrm>
          <a:prstGeom prst="rect">
            <a:avLst/>
          </a:prstGeom>
        </p:spPr>
      </p:pic>
    </p:spTree>
    <p:extLst>
      <p:ext uri="{BB962C8B-B14F-4D97-AF65-F5344CB8AC3E}">
        <p14:creationId xmlns:p14="http://schemas.microsoft.com/office/powerpoint/2010/main" val="39858957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p:cNvSpPr txBox="1">
            <a:spLocks/>
          </p:cNvSpPr>
          <p:nvPr/>
        </p:nvSpPr>
        <p:spPr>
          <a:xfrm>
            <a:off x="0" y="2276623"/>
            <a:ext cx="12192000" cy="457200"/>
          </a:xfrm>
          <a:prstGeom prst="rect">
            <a:avLst/>
          </a:prstGeom>
        </p:spPr>
        <p:txBody>
          <a:bodyPr vert="horz"/>
          <a:lstStyle>
            <a:lvl1pPr marL="0" indent="0" algn="ctr" defTabSz="457200" rtl="0" eaLnBrk="1" latinLnBrk="0" hangingPunct="1">
              <a:spcBef>
                <a:spcPct val="20000"/>
              </a:spcBef>
              <a:buFontTx/>
              <a:buNone/>
              <a:defRPr sz="3200" kern="1200" baseline="0">
                <a:solidFill>
                  <a:schemeClr val="tx2">
                    <a:lumMod val="75000"/>
                  </a:schemeClr>
                </a:solidFill>
                <a:latin typeface="ITC Franklin Gothic Std Demi Compressed"/>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6600" b="1" dirty="0" smtClean="0">
                <a:latin typeface="Courier New" panose="02070309020205020404" pitchFamily="49" charset="0"/>
                <a:cs typeface="Courier New" panose="02070309020205020404" pitchFamily="49" charset="0"/>
              </a:rPr>
              <a:t>Manipulate Cases</a:t>
            </a:r>
            <a:endParaRPr lang="en-US" sz="6600" b="1" dirty="0">
              <a:latin typeface="Courier New" panose="02070309020205020404" pitchFamily="49" charset="0"/>
              <a:cs typeface="Courier New" panose="02070309020205020404" pitchFamily="49" charset="0"/>
            </a:endParaRPr>
          </a:p>
        </p:txBody>
      </p:sp>
      <p:sp>
        <p:nvSpPr>
          <p:cNvPr id="7" name="Text Placeholder 4"/>
          <p:cNvSpPr>
            <a:spLocks noGrp="1"/>
          </p:cNvSpPr>
          <p:nvPr>
            <p:ph type="body" sz="quarter" idx="11"/>
          </p:nvPr>
        </p:nvSpPr>
        <p:spPr>
          <a:xfrm>
            <a:off x="1606660" y="683091"/>
            <a:ext cx="8978680" cy="5272604"/>
          </a:xfrm>
        </p:spPr>
        <p:txBody>
          <a:bodyPr/>
          <a:lstStyle/>
          <a:p>
            <a:pPr lvl="1">
              <a:spcAft>
                <a:spcPts val="600"/>
              </a:spcAft>
            </a:pPr>
            <a:endParaRPr lang="en-US" sz="1400" dirty="0" smtClean="0">
              <a:latin typeface="Courier New" panose="02070309020205020404" pitchFamily="49" charset="0"/>
              <a:cs typeface="Courier New" panose="02070309020205020404" pitchFamily="49" charset="0"/>
            </a:endParaRPr>
          </a:p>
          <a:p>
            <a:pPr lvl="1">
              <a:spcAft>
                <a:spcPts val="600"/>
              </a:spcAft>
            </a:pPr>
            <a:endParaRPr lang="en-US" dirty="0" smtClean="0"/>
          </a:p>
          <a:p>
            <a:pPr lvl="1">
              <a:spcAft>
                <a:spcPts val="600"/>
              </a:spcAft>
            </a:pPr>
            <a:endParaRPr lang="en-US" dirty="0"/>
          </a:p>
        </p:txBody>
      </p:sp>
    </p:spTree>
    <p:extLst>
      <p:ext uri="{BB962C8B-B14F-4D97-AF65-F5344CB8AC3E}">
        <p14:creationId xmlns:p14="http://schemas.microsoft.com/office/powerpoint/2010/main" val="1106583205"/>
      </p:ext>
    </p:extLst>
  </p:cSld>
  <p:clrMapOvr>
    <a:masterClrMapping/>
  </p:clrMapOvr>
  <p:timing>
    <p:tnLst>
      <p:par>
        <p:cTn id="1" dur="indefinite" restart="never" nodeType="tmRoot"/>
      </p:par>
    </p:tnLst>
  </p:timing>
</p:sld>
</file>

<file path=ppt/theme/theme1.xml><?xml version="1.0" encoding="utf-8"?>
<a:theme xmlns:a="http://schemas.openxmlformats.org/drawingml/2006/main" name="title pag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UVA PPT Template" id="{F6D40F02-13CD-4355-9552-F00F04ED8A09}" vid="{1D719EA4-291B-42D0-856B-BCA468745EDD}"/>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UVA PPT Template" id="{F6D40F02-13CD-4355-9552-F00F04ED8A09}" vid="{C7649694-F61F-48CF-8630-CC341C3E58DB}"/>
    </a:ext>
  </a:extLst>
</a:theme>
</file>

<file path=ppt/theme/theme3.xml><?xml version="1.0" encoding="utf-8"?>
<a:theme xmlns:a="http://schemas.openxmlformats.org/drawingml/2006/main" name="O1">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UVA PPT Template" id="{F6D40F02-13CD-4355-9552-F00F04ED8A09}" vid="{6B4B84B9-3724-4AE3-BFEF-B62E73F93DC7}"/>
    </a:ext>
  </a:extLst>
</a:theme>
</file>

<file path=ppt/theme/theme4.xml><?xml version="1.0" encoding="utf-8"?>
<a:theme xmlns:a="http://schemas.openxmlformats.org/drawingml/2006/main" name="O1: imag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UVA PPT Template" id="{F6D40F02-13CD-4355-9552-F00F04ED8A09}" vid="{0624CCF3-A511-4738-A876-B81578580641}"/>
    </a:ext>
  </a:extLst>
</a:theme>
</file>

<file path=ppt/theme/theme5.xml><?xml version="1.0" encoding="utf-8"?>
<a:theme xmlns:a="http://schemas.openxmlformats.org/drawingml/2006/main" name="O2">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UVA PPT Template" id="{F6D40F02-13CD-4355-9552-F00F04ED8A09}" vid="{64FBB428-3F1B-444A-A920-F37DD1B5EB99}"/>
    </a:ext>
  </a:extLst>
</a:theme>
</file>

<file path=ppt/theme/theme6.xml><?xml version="1.0" encoding="utf-8"?>
<a:theme xmlns:a="http://schemas.openxmlformats.org/drawingml/2006/main" name="O2: imag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UVA PPT Template" id="{F6D40F02-13CD-4355-9552-F00F04ED8A09}" vid="{FFECF7AE-82E7-460B-80B5-97C898B6EB44}"/>
    </a:ext>
  </a:extLst>
</a:theme>
</file>

<file path=ppt/theme/theme7.xml><?xml version="1.0" encoding="utf-8"?>
<a:theme xmlns:a="http://schemas.openxmlformats.org/drawingml/2006/main" name="O3">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UVA PPT Template" id="{F6D40F02-13CD-4355-9552-F00F04ED8A09}" vid="{F9673FE9-EE2D-421C-A59E-DDD563972461}"/>
    </a:ext>
  </a:extLst>
</a:theme>
</file>

<file path=ppt/theme/theme8.xml><?xml version="1.0" encoding="utf-8"?>
<a:theme xmlns:a="http://schemas.openxmlformats.org/drawingml/2006/main" name="O3: imag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UVA PPT Template" id="{F6D40F02-13CD-4355-9552-F00F04ED8A09}" vid="{AC78921D-09E7-4FC2-9E1D-107D38B876FD}"/>
    </a:ext>
  </a:extLst>
</a:theme>
</file>

<file path=ppt/theme/theme9.xml><?xml version="1.0" encoding="utf-8"?>
<a:theme xmlns:a="http://schemas.openxmlformats.org/drawingml/2006/main" name="blank">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UVA PPT Template" id="{F6D40F02-13CD-4355-9552-F00F04ED8A09}" vid="{04C09454-7BFD-455E-807F-3574D74E44E9}"/>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45AE3D1135F4E41AB498540A40487BD" ma:contentTypeVersion="18" ma:contentTypeDescription="Create a new document." ma:contentTypeScope="" ma:versionID="15adbd330118f8d06bc6615d15ac85a9">
  <xsd:schema xmlns:xsd="http://www.w3.org/2001/XMLSchema" xmlns:xs="http://www.w3.org/2001/XMLSchema" xmlns:p="http://schemas.microsoft.com/office/2006/metadata/properties" xmlns:ns2="7a2657dd-b8a5-4c99-8d51-b0b9d254c989" xmlns:ns3="5ba80a41-9917-4a22-8f13-cb051ddce64c" targetNamespace="http://schemas.microsoft.com/office/2006/metadata/properties" ma:root="true" ma:fieldsID="f6a41e235a72bf34fead84cba91ed4b2" ns2:_="" ns3:_="">
    <xsd:import namespace="7a2657dd-b8a5-4c99-8d51-b0b9d254c989"/>
    <xsd:import namespace="5ba80a41-9917-4a22-8f13-cb051ddce64c"/>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ServiceAutoTags" minOccurs="0"/>
                <xsd:element ref="ns2:MediaServiceOCR" minOccurs="0"/>
                <xsd:element ref="ns2:MediaServiceGenerationTime" minOccurs="0"/>
                <xsd:element ref="ns2:MediaServiceEventHashCode" minOccurs="0"/>
                <xsd:element ref="ns2:MediaServiceLocation" minOccurs="0"/>
                <xsd:element ref="ns3:SharedWithUsers" minOccurs="0"/>
                <xsd:element ref="ns3:SharedWithDetails" minOccurs="0"/>
                <xsd:element ref="ns2:MediaLengthInSeconds"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a2657dd-b8a5-4c99-8d51-b0b9d254c98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Location" ma:index="17" nillable="true" ma:displayName="Location" ma:internalName="MediaServiceLocatio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1d038b50-52dc-447d-ac2e-a29bd036c4b1"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4" nillable="true" ma:displayName="MediaServiceObjectDetectorVersions" ma:description="" ma:hidden="true" ma:indexed="true" ma:internalName="MediaServiceObjectDetectorVersions" ma:readOnly="true">
      <xsd:simpleType>
        <xsd:restriction base="dms:Text"/>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5ba80a41-9917-4a22-8f13-cb051ddce64c"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fceef030-0fd2-4c4f-af00-feafa4f18198}" ma:internalName="TaxCatchAll" ma:showField="CatchAllData" ma:web="5ba80a41-9917-4a22-8f13-cb051ddce64c">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7a2657dd-b8a5-4c99-8d51-b0b9d254c989">
      <Terms xmlns="http://schemas.microsoft.com/office/infopath/2007/PartnerControls"/>
    </lcf76f155ced4ddcb4097134ff3c332f>
    <TaxCatchAll xmlns="5ba80a41-9917-4a22-8f13-cb051ddce64c" xsi:nil="true"/>
  </documentManagement>
</p:properties>
</file>

<file path=customXml/itemProps1.xml><?xml version="1.0" encoding="utf-8"?>
<ds:datastoreItem xmlns:ds="http://schemas.openxmlformats.org/officeDocument/2006/customXml" ds:itemID="{22F0ED4F-CD75-4F4F-926D-DFE4FF7E916E}"/>
</file>

<file path=customXml/itemProps2.xml><?xml version="1.0" encoding="utf-8"?>
<ds:datastoreItem xmlns:ds="http://schemas.openxmlformats.org/officeDocument/2006/customXml" ds:itemID="{557060DD-BE05-4BA5-A9EE-F7C60AFF3192}"/>
</file>

<file path=customXml/itemProps3.xml><?xml version="1.0" encoding="utf-8"?>
<ds:datastoreItem xmlns:ds="http://schemas.openxmlformats.org/officeDocument/2006/customXml" ds:itemID="{92446C0B-753A-4976-9BA4-AF800ACA58E8}"/>
</file>

<file path=docProps/app.xml><?xml version="1.0" encoding="utf-8"?>
<Properties xmlns="http://schemas.openxmlformats.org/officeDocument/2006/extended-properties" xmlns:vt="http://schemas.openxmlformats.org/officeDocument/2006/docPropsVTypes">
  <Template>UVA PPT Template</Template>
  <TotalTime>6962</TotalTime>
  <Words>625</Words>
  <Application>Microsoft Office PowerPoint</Application>
  <PresentationFormat>Widescreen</PresentationFormat>
  <Paragraphs>147</Paragraphs>
  <Slides>30</Slides>
  <Notes>9</Notes>
  <HiddenSlides>0</HiddenSlides>
  <MMClips>0</MMClips>
  <ScaleCrop>false</ScaleCrop>
  <HeadingPairs>
    <vt:vector size="6" baseType="variant">
      <vt:variant>
        <vt:lpstr>Fonts Used</vt:lpstr>
      </vt:variant>
      <vt:variant>
        <vt:i4>10</vt:i4>
      </vt:variant>
      <vt:variant>
        <vt:lpstr>Theme</vt:lpstr>
      </vt:variant>
      <vt:variant>
        <vt:i4>9</vt:i4>
      </vt:variant>
      <vt:variant>
        <vt:lpstr>Slide Titles</vt:lpstr>
      </vt:variant>
      <vt:variant>
        <vt:i4>30</vt:i4>
      </vt:variant>
    </vt:vector>
  </HeadingPairs>
  <TitlesOfParts>
    <vt:vector size="49" baseType="lpstr">
      <vt:lpstr>Arial</vt:lpstr>
      <vt:lpstr>Calibri</vt:lpstr>
      <vt:lpstr>Consolas</vt:lpstr>
      <vt:lpstr>Courier New</vt:lpstr>
      <vt:lpstr>ITC Franklin Gothic Std Book</vt:lpstr>
      <vt:lpstr>ITC Franklin Gothic Std Book Compressed</vt:lpstr>
      <vt:lpstr>ITC Franklin Gothic Std Book Condensed</vt:lpstr>
      <vt:lpstr>ITC Franklin Gothic Std Book Extra Compressed</vt:lpstr>
      <vt:lpstr>ITC Franklin Gothic Std Demi Compressed</vt:lpstr>
      <vt:lpstr>ITC Franklin Gothic Std Demi Extra Compressed</vt:lpstr>
      <vt:lpstr>title page</vt:lpstr>
      <vt:lpstr>contents</vt:lpstr>
      <vt:lpstr>O1</vt:lpstr>
      <vt:lpstr>O1: image</vt:lpstr>
      <vt:lpstr>O2</vt:lpstr>
      <vt:lpstr>O2: image</vt:lpstr>
      <vt:lpstr>O3</vt:lpstr>
      <vt:lpstr>O3: image</vt:lpstr>
      <vt:lpstr>blank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United States Army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Nathaniel J Ratcliff, PhD</dc:creator>
  <cp:lastModifiedBy>Nathaniel Ratcliff, PhD</cp:lastModifiedBy>
  <cp:revision>203</cp:revision>
  <cp:lastPrinted>2018-02-15T16:52:07Z</cp:lastPrinted>
  <dcterms:created xsi:type="dcterms:W3CDTF">2017-12-22T15:10:56Z</dcterms:created>
  <dcterms:modified xsi:type="dcterms:W3CDTF">2019-06-21T14:26:08Z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0x010100D45AE3D1135F4E41AB498540A40487BD</vt:lpwstr>
  </property>
</Properties>
</file>